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Libre Baskerville"/>
      <p:regular r:id="rId26"/>
      <p:bold r:id="rId27"/>
      <p:italic r:id="rId28"/>
    </p:embeddedFont>
    <p:embeddedFont>
      <p:font typeface="Gill Sans"/>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i6BxGZCZCag+sXa7g3CMN4yT0j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breBaskerville-regular.fntdata"/><Relationship Id="rId25" Type="http://schemas.openxmlformats.org/officeDocument/2006/relationships/slide" Target="slides/slide21.xml"/><Relationship Id="rId28" Type="http://schemas.openxmlformats.org/officeDocument/2006/relationships/font" Target="fonts/LibreBaskerville-italic.fntdata"/><Relationship Id="rId27" Type="http://schemas.openxmlformats.org/officeDocument/2006/relationships/font" Target="fonts/LibreBaskerville-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GillSans-regular.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GillSans-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5932769df1_7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5932769df1_7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15932769df1_7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5932769df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5932769df1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5932769df1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5932769df1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5932769df1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15932769df1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5932769df1_8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5932769df1_8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5932769df1_8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5932769df1_8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5932769df1_8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15932769df1_8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5932769df1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5932769df1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15932769df1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5932769df1_7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5932769df1_7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15932769df1_7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932769df1_7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5932769df1_7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15932769df1_7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932769df1_1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932769df1_1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5932769df1_1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932769df1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932769df1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15932769df1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932769df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5932769df1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15932769df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14" name="Shape 14"/>
        <p:cNvGrpSpPr/>
        <p:nvPr/>
      </p:nvGrpSpPr>
      <p:grpSpPr>
        <a:xfrm>
          <a:off x="0" y="0"/>
          <a:ext cx="0" cy="0"/>
          <a:chOff x="0" y="0"/>
          <a:chExt cx="0" cy="0"/>
        </a:xfrm>
      </p:grpSpPr>
      <p:pic>
        <p:nvPicPr>
          <p:cNvPr descr="A picture containing text, plant&#10;&#10;Description automatically generated" id="15" name="Google Shape;15;p17"/>
          <p:cNvPicPr preferRelativeResize="0"/>
          <p:nvPr/>
        </p:nvPicPr>
        <p:blipFill rotWithShape="1">
          <a:blip r:embed="rId2">
            <a:alphaModFix/>
          </a:blip>
          <a:srcRect b="0" l="0" r="0" t="0"/>
          <a:stretch/>
        </p:blipFill>
        <p:spPr>
          <a:xfrm>
            <a:off x="1517210" y="0"/>
            <a:ext cx="8392026" cy="6858000"/>
          </a:xfrm>
          <a:prstGeom prst="rect">
            <a:avLst/>
          </a:prstGeom>
          <a:noFill/>
          <a:ln>
            <a:noFill/>
          </a:ln>
        </p:spPr>
      </p:pic>
      <p:sp>
        <p:nvSpPr>
          <p:cNvPr id="16" name="Google Shape;16;p17"/>
          <p:cNvSpPr/>
          <p:nvPr/>
        </p:nvSpPr>
        <p:spPr>
          <a:xfrm>
            <a:off x="3300284" y="654912"/>
            <a:ext cx="5591432" cy="559143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cxnSp>
        <p:nvCxnSpPr>
          <p:cNvPr id="17" name="Google Shape;17;p17"/>
          <p:cNvCxnSpPr/>
          <p:nvPr/>
        </p:nvCxnSpPr>
        <p:spPr>
          <a:xfrm>
            <a:off x="4359876" y="4300155"/>
            <a:ext cx="3472249" cy="0"/>
          </a:xfrm>
          <a:prstGeom prst="straightConnector1">
            <a:avLst/>
          </a:prstGeom>
          <a:noFill/>
          <a:ln cap="flat" cmpd="sng" w="19050">
            <a:solidFill>
              <a:schemeClr val="accent1"/>
            </a:solidFill>
            <a:prstDash val="solid"/>
            <a:miter lim="800000"/>
            <a:headEnd len="sm" w="sm" type="none"/>
            <a:tailEnd len="sm" w="sm" type="none"/>
          </a:ln>
        </p:spPr>
      </p:cxnSp>
      <p:pic>
        <p:nvPicPr>
          <p:cNvPr descr="A picture containing text&#10;&#10;Description automatically generated" id="18" name="Google Shape;18;p17"/>
          <p:cNvPicPr preferRelativeResize="0"/>
          <p:nvPr/>
        </p:nvPicPr>
        <p:blipFill rotWithShape="1">
          <a:blip r:embed="rId3">
            <a:alphaModFix/>
          </a:blip>
          <a:srcRect b="0" l="0" r="0" t="0"/>
          <a:stretch/>
        </p:blipFill>
        <p:spPr>
          <a:xfrm>
            <a:off x="5609961" y="4157464"/>
            <a:ext cx="972078" cy="285381"/>
          </a:xfrm>
          <a:prstGeom prst="rect">
            <a:avLst/>
          </a:prstGeom>
          <a:noFill/>
          <a:ln>
            <a:noFill/>
          </a:ln>
        </p:spPr>
      </p:pic>
      <p:sp>
        <p:nvSpPr>
          <p:cNvPr id="19" name="Google Shape;19;p17"/>
          <p:cNvSpPr/>
          <p:nvPr/>
        </p:nvSpPr>
        <p:spPr>
          <a:xfrm>
            <a:off x="3447535" y="807312"/>
            <a:ext cx="5296930" cy="529693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ceramic ware, porcelain&#10;&#10;Description automatically generated" id="20" name="Google Shape;20;p17"/>
          <p:cNvPicPr preferRelativeResize="0"/>
          <p:nvPr/>
        </p:nvPicPr>
        <p:blipFill rotWithShape="1">
          <a:blip r:embed="rId4">
            <a:alphaModFix/>
          </a:blip>
          <a:srcRect b="0" l="0" r="0" t="0"/>
          <a:stretch/>
        </p:blipFill>
        <p:spPr>
          <a:xfrm>
            <a:off x="7019338" y="4814449"/>
            <a:ext cx="1668775" cy="1621434"/>
          </a:xfrm>
          <a:prstGeom prst="rect">
            <a:avLst/>
          </a:prstGeom>
          <a:noFill/>
          <a:ln>
            <a:noFill/>
          </a:ln>
        </p:spPr>
      </p:pic>
      <p:pic>
        <p:nvPicPr>
          <p:cNvPr id="21" name="Google Shape;21;p17"/>
          <p:cNvPicPr preferRelativeResize="0"/>
          <p:nvPr/>
        </p:nvPicPr>
        <p:blipFill rotWithShape="1">
          <a:blip r:embed="rId5">
            <a:alphaModFix/>
          </a:blip>
          <a:srcRect b="0" l="0" r="0" t="0"/>
          <a:stretch/>
        </p:blipFill>
        <p:spPr>
          <a:xfrm>
            <a:off x="3530777" y="1164252"/>
            <a:ext cx="818801" cy="845501"/>
          </a:xfrm>
          <a:prstGeom prst="rect">
            <a:avLst/>
          </a:prstGeom>
          <a:noFill/>
          <a:ln>
            <a:noFill/>
          </a:ln>
        </p:spPr>
      </p:pic>
      <p:sp>
        <p:nvSpPr>
          <p:cNvPr id="22" name="Google Shape;22;p17"/>
          <p:cNvSpPr txBox="1"/>
          <p:nvPr>
            <p:ph type="ctrTitle"/>
          </p:nvPr>
        </p:nvSpPr>
        <p:spPr>
          <a:xfrm>
            <a:off x="2749296" y="2660904"/>
            <a:ext cx="6693408" cy="1088136"/>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3"/>
              </a:buClr>
              <a:buSzPts val="4600"/>
              <a:buFont typeface="Libre Baskerville"/>
              <a:buNone/>
              <a:defRPr sz="4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
          <p:cNvSpPr txBox="1"/>
          <p:nvPr>
            <p:ph idx="1" type="subTitle"/>
          </p:nvPr>
        </p:nvSpPr>
        <p:spPr>
          <a:xfrm>
            <a:off x="4596384" y="2267712"/>
            <a:ext cx="2999232" cy="43891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solidFill>
          <a:schemeClr val="dk2"/>
        </a:solidFill>
      </p:bgPr>
    </p:bg>
    <p:spTree>
      <p:nvGrpSpPr>
        <p:cNvPr id="122" name="Shape 122"/>
        <p:cNvGrpSpPr/>
        <p:nvPr/>
      </p:nvGrpSpPr>
      <p:grpSpPr>
        <a:xfrm>
          <a:off x="0" y="0"/>
          <a:ext cx="0" cy="0"/>
          <a:chOff x="0" y="0"/>
          <a:chExt cx="0" cy="0"/>
        </a:xfrm>
      </p:grpSpPr>
      <p:sp>
        <p:nvSpPr>
          <p:cNvPr id="123" name="Google Shape;123;p26"/>
          <p:cNvSpPr/>
          <p:nvPr/>
        </p:nvSpPr>
        <p:spPr>
          <a:xfrm>
            <a:off x="838199" y="196052"/>
            <a:ext cx="10515601" cy="16867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fabric&#10;&#10;Description automatically generated" id="124" name="Google Shape;124;p26"/>
          <p:cNvPicPr preferRelativeResize="0"/>
          <p:nvPr/>
        </p:nvPicPr>
        <p:blipFill rotWithShape="1">
          <a:blip r:embed="rId2">
            <a:alphaModFix/>
          </a:blip>
          <a:srcRect b="0" l="0" r="0" t="0"/>
          <a:stretch/>
        </p:blipFill>
        <p:spPr>
          <a:xfrm rot="5400000">
            <a:off x="5314950" y="-64113"/>
            <a:ext cx="1562100" cy="4394200"/>
          </a:xfrm>
          <a:prstGeom prst="rect">
            <a:avLst/>
          </a:prstGeom>
          <a:noFill/>
          <a:ln>
            <a:noFill/>
          </a:ln>
        </p:spPr>
      </p:pic>
      <p:sp>
        <p:nvSpPr>
          <p:cNvPr id="125" name="Google Shape;125;p26"/>
          <p:cNvSpPr/>
          <p:nvPr/>
        </p:nvSpPr>
        <p:spPr>
          <a:xfrm>
            <a:off x="995423" y="319215"/>
            <a:ext cx="10185721" cy="1444625"/>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flower, plant&#10;&#10;Description automatically generated" id="126" name="Google Shape;126;p26"/>
          <p:cNvPicPr preferRelativeResize="0"/>
          <p:nvPr/>
        </p:nvPicPr>
        <p:blipFill rotWithShape="1">
          <a:blip r:embed="rId3">
            <a:alphaModFix/>
          </a:blip>
          <a:srcRect b="0" l="0" r="0" t="0"/>
          <a:stretch/>
        </p:blipFill>
        <p:spPr>
          <a:xfrm rot="5400000">
            <a:off x="4869421" y="459092"/>
            <a:ext cx="749300" cy="2755900"/>
          </a:xfrm>
          <a:prstGeom prst="rect">
            <a:avLst/>
          </a:prstGeom>
          <a:noFill/>
          <a:ln>
            <a:noFill/>
          </a:ln>
        </p:spPr>
      </p:pic>
      <p:sp>
        <p:nvSpPr>
          <p:cNvPr id="127" name="Google Shape;127;p26"/>
          <p:cNvSpPr txBox="1"/>
          <p:nvPr>
            <p:ph type="title"/>
          </p:nvPr>
        </p:nvSpPr>
        <p:spPr>
          <a:xfrm>
            <a:off x="838200" y="484632"/>
            <a:ext cx="10515600" cy="113385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6"/>
          <p:cNvSpPr txBox="1"/>
          <p:nvPr>
            <p:ph idx="1" type="body"/>
          </p:nvPr>
        </p:nvSpPr>
        <p:spPr>
          <a:xfrm>
            <a:off x="838200" y="2990088"/>
            <a:ext cx="10515600" cy="347472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atin typeface="Gill Sans"/>
                <a:ea typeface="Gill Sans"/>
                <a:cs typeface="Gill Sans"/>
                <a:sym typeface="Gill Sans"/>
              </a:defRPr>
            </a:lvl1pPr>
            <a:lvl2pPr indent="-381000" lvl="1" marL="914400" algn="l">
              <a:lnSpc>
                <a:spcPct val="90000"/>
              </a:lnSpc>
              <a:spcBef>
                <a:spcPts val="500"/>
              </a:spcBef>
              <a:spcAft>
                <a:spcPts val="0"/>
              </a:spcAft>
              <a:buSzPts val="2400"/>
              <a:buChar char="•"/>
              <a:defRPr>
                <a:latin typeface="Gill Sans"/>
                <a:ea typeface="Gill Sans"/>
                <a:cs typeface="Gill Sans"/>
                <a:sym typeface="Gill Sans"/>
              </a:defRPr>
            </a:lvl2pPr>
            <a:lvl3pPr indent="-355600" lvl="2" marL="1371600" algn="l">
              <a:lnSpc>
                <a:spcPct val="90000"/>
              </a:lnSpc>
              <a:spcBef>
                <a:spcPts val="500"/>
              </a:spcBef>
              <a:spcAft>
                <a:spcPts val="0"/>
              </a:spcAft>
              <a:buSzPts val="2000"/>
              <a:buChar char="•"/>
              <a:defRPr>
                <a:latin typeface="Gill Sans"/>
                <a:ea typeface="Gill Sans"/>
                <a:cs typeface="Gill Sans"/>
                <a:sym typeface="Gill Sans"/>
              </a:defRPr>
            </a:lvl3pPr>
            <a:lvl4pPr indent="-342900" lvl="3" marL="1828800" algn="l">
              <a:lnSpc>
                <a:spcPct val="90000"/>
              </a:lnSpc>
              <a:spcBef>
                <a:spcPts val="500"/>
              </a:spcBef>
              <a:spcAft>
                <a:spcPts val="0"/>
              </a:spcAft>
              <a:buSzPts val="1800"/>
              <a:buChar char="•"/>
              <a:defRPr>
                <a:latin typeface="Gill Sans"/>
                <a:ea typeface="Gill Sans"/>
                <a:cs typeface="Gill Sans"/>
                <a:sym typeface="Gill Sans"/>
              </a:defRPr>
            </a:lvl4pPr>
            <a:lvl5pPr indent="-342900" lvl="4" marL="2286000" algn="l">
              <a:lnSpc>
                <a:spcPct val="90000"/>
              </a:lnSpc>
              <a:spcBef>
                <a:spcPts val="500"/>
              </a:spcBef>
              <a:spcAft>
                <a:spcPts val="0"/>
              </a:spcAft>
              <a:buSzPts val="1800"/>
              <a:buChar char="•"/>
              <a:defRPr>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26"/>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6"/>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31" name="Shape 131"/>
        <p:cNvGrpSpPr/>
        <p:nvPr/>
      </p:nvGrpSpPr>
      <p:grpSpPr>
        <a:xfrm>
          <a:off x="0" y="0"/>
          <a:ext cx="0" cy="0"/>
          <a:chOff x="0" y="0"/>
          <a:chExt cx="0" cy="0"/>
        </a:xfrm>
      </p:grpSpPr>
      <p:sp>
        <p:nvSpPr>
          <p:cNvPr id="132" name="Google Shape;132;p27"/>
          <p:cNvSpPr/>
          <p:nvPr/>
        </p:nvSpPr>
        <p:spPr>
          <a:xfrm>
            <a:off x="4680" y="0"/>
            <a:ext cx="12191999" cy="23092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3" name="Google Shape;133;p27"/>
          <p:cNvSpPr/>
          <p:nvPr/>
        </p:nvSpPr>
        <p:spPr>
          <a:xfrm>
            <a:off x="1007819" y="319215"/>
            <a:ext cx="10185721" cy="1444625"/>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mollusk, insect&#10;&#10;Description automatically generated" id="134" name="Google Shape;134;p27"/>
          <p:cNvPicPr preferRelativeResize="0"/>
          <p:nvPr/>
        </p:nvPicPr>
        <p:blipFill rotWithShape="1">
          <a:blip r:embed="rId2">
            <a:alphaModFix/>
          </a:blip>
          <a:srcRect b="0" l="0" r="0" t="0"/>
          <a:stretch/>
        </p:blipFill>
        <p:spPr>
          <a:xfrm>
            <a:off x="5496902" y="1631192"/>
            <a:ext cx="1207554" cy="354511"/>
          </a:xfrm>
          <a:prstGeom prst="rect">
            <a:avLst/>
          </a:prstGeom>
          <a:noFill/>
          <a:ln>
            <a:noFill/>
          </a:ln>
        </p:spPr>
      </p:pic>
      <p:sp>
        <p:nvSpPr>
          <p:cNvPr id="135" name="Google Shape;135;p27"/>
          <p:cNvSpPr txBox="1"/>
          <p:nvPr>
            <p:ph type="title"/>
          </p:nvPr>
        </p:nvSpPr>
        <p:spPr>
          <a:xfrm>
            <a:off x="381000" y="381000"/>
            <a:ext cx="114300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7"/>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7"/>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8" name="Google Shape;138;p27"/>
          <p:cNvSpPr txBox="1"/>
          <p:nvPr>
            <p:ph idx="1" type="body"/>
          </p:nvPr>
        </p:nvSpPr>
        <p:spPr>
          <a:xfrm>
            <a:off x="975360" y="2615184"/>
            <a:ext cx="10241280" cy="331927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39" name="Shape 139"/>
        <p:cNvGrpSpPr/>
        <p:nvPr/>
      </p:nvGrpSpPr>
      <p:grpSpPr>
        <a:xfrm>
          <a:off x="0" y="0"/>
          <a:ext cx="0" cy="0"/>
          <a:chOff x="0" y="0"/>
          <a:chExt cx="0" cy="0"/>
        </a:xfrm>
      </p:grpSpPr>
      <p:sp>
        <p:nvSpPr>
          <p:cNvPr id="140" name="Google Shape;140;p28"/>
          <p:cNvSpPr/>
          <p:nvPr/>
        </p:nvSpPr>
        <p:spPr>
          <a:xfrm>
            <a:off x="0" y="0"/>
            <a:ext cx="4873752" cy="68695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close-up of a tree&#10;&#10;Description automatically generated with medium confidence" id="141" name="Google Shape;141;p28"/>
          <p:cNvPicPr preferRelativeResize="0"/>
          <p:nvPr/>
        </p:nvPicPr>
        <p:blipFill rotWithShape="1">
          <a:blip r:embed="rId2">
            <a:alphaModFix/>
          </a:blip>
          <a:srcRect b="0" l="0" r="0" t="0"/>
          <a:stretch/>
        </p:blipFill>
        <p:spPr>
          <a:xfrm flipH="1" rot="2866459">
            <a:off x="2282032" y="1589693"/>
            <a:ext cx="970220" cy="2236127"/>
          </a:xfrm>
          <a:prstGeom prst="rect">
            <a:avLst/>
          </a:prstGeom>
          <a:noFill/>
          <a:ln>
            <a:noFill/>
          </a:ln>
        </p:spPr>
      </p:pic>
      <p:sp>
        <p:nvSpPr>
          <p:cNvPr id="142" name="Google Shape;142;p28"/>
          <p:cNvSpPr txBox="1"/>
          <p:nvPr>
            <p:ph type="title"/>
          </p:nvPr>
        </p:nvSpPr>
        <p:spPr>
          <a:xfrm>
            <a:off x="6291072" y="978408"/>
            <a:ext cx="4974336" cy="13258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28"/>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8"/>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28"/>
          <p:cNvSpPr txBox="1"/>
          <p:nvPr>
            <p:ph idx="1" type="body"/>
          </p:nvPr>
        </p:nvSpPr>
        <p:spPr>
          <a:xfrm>
            <a:off x="6291072" y="2322576"/>
            <a:ext cx="5065776" cy="448056"/>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000"/>
              <a:buFont typeface="Arial"/>
              <a:buNone/>
              <a:defRPr b="0" sz="2000">
                <a:latin typeface="Libre Baskerville"/>
                <a:ea typeface="Libre Baskerville"/>
                <a:cs typeface="Libre Baskerville"/>
                <a:sym typeface="Libre Baskerville"/>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6" name="Google Shape;146;p28"/>
          <p:cNvSpPr txBox="1"/>
          <p:nvPr>
            <p:ph idx="2" type="body"/>
          </p:nvPr>
        </p:nvSpPr>
        <p:spPr>
          <a:xfrm>
            <a:off x="6289612" y="2770632"/>
            <a:ext cx="5065776" cy="1554480"/>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73292A"/>
              </a:buClr>
              <a:buSzPts val="1600"/>
              <a:buFont typeface="Arial"/>
              <a:buChar char="•"/>
              <a:defRPr sz="1600"/>
            </a:lvl1pPr>
            <a:lvl2pPr indent="-317500" lvl="1" marL="914400" algn="l">
              <a:lnSpc>
                <a:spcPct val="90000"/>
              </a:lnSpc>
              <a:spcBef>
                <a:spcPts val="500"/>
              </a:spcBef>
              <a:spcAft>
                <a:spcPts val="0"/>
              </a:spcAft>
              <a:buClr>
                <a:srgbClr val="73292A"/>
              </a:buClr>
              <a:buSzPts val="1400"/>
              <a:buFont typeface="Arial"/>
              <a:buChar char="•"/>
              <a:defRPr sz="1400"/>
            </a:lvl2pPr>
            <a:lvl3pPr indent="-304800" lvl="2" marL="1371600" algn="l">
              <a:lnSpc>
                <a:spcPct val="90000"/>
              </a:lnSpc>
              <a:spcBef>
                <a:spcPts val="500"/>
              </a:spcBef>
              <a:spcAft>
                <a:spcPts val="0"/>
              </a:spcAft>
              <a:buClr>
                <a:srgbClr val="73292A"/>
              </a:buClr>
              <a:buSzPts val="1200"/>
              <a:buFont typeface="Arial"/>
              <a:buChar char="•"/>
              <a:defRPr sz="1200"/>
            </a:lvl3pPr>
            <a:lvl4pPr indent="-298450" lvl="3" marL="1828800" algn="l">
              <a:lnSpc>
                <a:spcPct val="90000"/>
              </a:lnSpc>
              <a:spcBef>
                <a:spcPts val="500"/>
              </a:spcBef>
              <a:spcAft>
                <a:spcPts val="0"/>
              </a:spcAft>
              <a:buClr>
                <a:srgbClr val="73292A"/>
              </a:buClr>
              <a:buSzPts val="1100"/>
              <a:buFont typeface="Arial"/>
              <a:buChar char="•"/>
              <a:defRPr sz="1100"/>
            </a:lvl4pPr>
            <a:lvl5pPr indent="-298450" lvl="4" marL="2286000" algn="l">
              <a:lnSpc>
                <a:spcPct val="90000"/>
              </a:lnSpc>
              <a:spcBef>
                <a:spcPts val="500"/>
              </a:spcBef>
              <a:spcAft>
                <a:spcPts val="0"/>
              </a:spcAft>
              <a:buClr>
                <a:srgbClr val="73292A"/>
              </a:buClr>
              <a:buSzPts val="1100"/>
              <a:buFont typeface="Arial"/>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8"/>
          <p:cNvSpPr txBox="1"/>
          <p:nvPr>
            <p:ph idx="3" type="body"/>
          </p:nvPr>
        </p:nvSpPr>
        <p:spPr>
          <a:xfrm>
            <a:off x="6289612" y="4361688"/>
            <a:ext cx="5065776" cy="448056"/>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000"/>
              <a:buFont typeface="Arial"/>
              <a:buNone/>
              <a:defRPr b="0" sz="2000">
                <a:latin typeface="Libre Baskerville"/>
                <a:ea typeface="Libre Baskerville"/>
                <a:cs typeface="Libre Baskerville"/>
                <a:sym typeface="Libre Baskerville"/>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8" name="Google Shape;148;p28"/>
          <p:cNvSpPr txBox="1"/>
          <p:nvPr>
            <p:ph idx="4" type="body"/>
          </p:nvPr>
        </p:nvSpPr>
        <p:spPr>
          <a:xfrm>
            <a:off x="6289612" y="4791456"/>
            <a:ext cx="5065776" cy="1408176"/>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73292A"/>
              </a:buClr>
              <a:buSzPts val="1600"/>
              <a:buChar char="•"/>
              <a:defRPr sz="1600"/>
            </a:lvl1pPr>
            <a:lvl2pPr indent="-317500" lvl="1" marL="914400" algn="l">
              <a:lnSpc>
                <a:spcPct val="90000"/>
              </a:lnSpc>
              <a:spcBef>
                <a:spcPts val="500"/>
              </a:spcBef>
              <a:spcAft>
                <a:spcPts val="0"/>
              </a:spcAft>
              <a:buClr>
                <a:srgbClr val="73292A"/>
              </a:buClr>
              <a:buSzPts val="1400"/>
              <a:buChar char="•"/>
              <a:defRPr sz="1400"/>
            </a:lvl2pPr>
            <a:lvl3pPr indent="-304800" lvl="2" marL="1371600" algn="l">
              <a:lnSpc>
                <a:spcPct val="90000"/>
              </a:lnSpc>
              <a:spcBef>
                <a:spcPts val="500"/>
              </a:spcBef>
              <a:spcAft>
                <a:spcPts val="0"/>
              </a:spcAft>
              <a:buClr>
                <a:srgbClr val="73292A"/>
              </a:buClr>
              <a:buSzPts val="1200"/>
              <a:buChar char="•"/>
              <a:defRPr sz="1200"/>
            </a:lvl3pPr>
            <a:lvl4pPr indent="-298450" lvl="3" marL="1828800" algn="l">
              <a:lnSpc>
                <a:spcPct val="90000"/>
              </a:lnSpc>
              <a:spcBef>
                <a:spcPts val="500"/>
              </a:spcBef>
              <a:spcAft>
                <a:spcPts val="0"/>
              </a:spcAft>
              <a:buClr>
                <a:srgbClr val="73292A"/>
              </a:buClr>
              <a:buSzPts val="1100"/>
              <a:buChar char="•"/>
              <a:defRPr sz="1100"/>
            </a:lvl4pPr>
            <a:lvl5pPr indent="-298450" lvl="4" marL="2286000" algn="l">
              <a:lnSpc>
                <a:spcPct val="90000"/>
              </a:lnSpc>
              <a:spcBef>
                <a:spcPts val="500"/>
              </a:spcBef>
              <a:spcAft>
                <a:spcPts val="0"/>
              </a:spcAft>
              <a:buClr>
                <a:srgbClr val="73292A"/>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group of flowers&#10;&#10;Description automatically generated with low confidence" id="149" name="Google Shape;149;p28"/>
          <p:cNvPicPr preferRelativeResize="0"/>
          <p:nvPr/>
        </p:nvPicPr>
        <p:blipFill rotWithShape="1">
          <a:blip r:embed="rId3">
            <a:alphaModFix/>
          </a:blip>
          <a:srcRect b="0" l="0" r="0" t="0"/>
          <a:stretch/>
        </p:blipFill>
        <p:spPr>
          <a:xfrm flipH="1">
            <a:off x="1019083" y="2260473"/>
            <a:ext cx="1245309" cy="2314810"/>
          </a:xfrm>
          <a:prstGeom prst="rect">
            <a:avLst/>
          </a:prstGeom>
          <a:noFill/>
          <a:ln>
            <a:noFill/>
          </a:ln>
        </p:spPr>
      </p:pic>
      <p:sp>
        <p:nvSpPr>
          <p:cNvPr id="150" name="Google Shape;150;p28"/>
          <p:cNvSpPr txBox="1"/>
          <p:nvPr>
            <p:ph idx="5" type="body"/>
          </p:nvPr>
        </p:nvSpPr>
        <p:spPr>
          <a:xfrm>
            <a:off x="466344" y="1426464"/>
            <a:ext cx="3922776" cy="4242816"/>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0"/>
              </a:spcBef>
              <a:spcAft>
                <a:spcPts val="0"/>
              </a:spcAft>
              <a:buSzPts val="30000"/>
              <a:buNone/>
              <a:defRPr sz="30000">
                <a:solidFill>
                  <a:schemeClr val="lt1"/>
                </a:solidFill>
                <a:latin typeface="Libre Baskerville"/>
                <a:ea typeface="Libre Baskerville"/>
                <a:cs typeface="Libre Baskerville"/>
                <a:sym typeface="Libre Baskerville"/>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type="twoTxTwoObj">
  <p:cSld name="TWO_OBJECTS_WITH_TEXT">
    <p:bg>
      <p:bgPr>
        <a:solidFill>
          <a:schemeClr val="dk2"/>
        </a:solidFill>
      </p:bgPr>
    </p:bg>
    <p:spTree>
      <p:nvGrpSpPr>
        <p:cNvPr id="151" name="Shape 151"/>
        <p:cNvGrpSpPr/>
        <p:nvPr/>
      </p:nvGrpSpPr>
      <p:grpSpPr>
        <a:xfrm>
          <a:off x="0" y="0"/>
          <a:ext cx="0" cy="0"/>
          <a:chOff x="0" y="0"/>
          <a:chExt cx="0" cy="0"/>
        </a:xfrm>
      </p:grpSpPr>
      <p:sp>
        <p:nvSpPr>
          <p:cNvPr id="152" name="Google Shape;152;p29"/>
          <p:cNvSpPr/>
          <p:nvPr/>
        </p:nvSpPr>
        <p:spPr>
          <a:xfrm>
            <a:off x="491679" y="319214"/>
            <a:ext cx="11208641" cy="58577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cxnSp>
        <p:nvCxnSpPr>
          <p:cNvPr id="153" name="Google Shape;153;p29"/>
          <p:cNvCxnSpPr/>
          <p:nvPr/>
        </p:nvCxnSpPr>
        <p:spPr>
          <a:xfrm>
            <a:off x="837235" y="1767119"/>
            <a:ext cx="10516564" cy="0"/>
          </a:xfrm>
          <a:prstGeom prst="straightConnector1">
            <a:avLst/>
          </a:prstGeom>
          <a:noFill/>
          <a:ln cap="flat" cmpd="sng" w="12700">
            <a:solidFill>
              <a:schemeClr val="accent1"/>
            </a:solidFill>
            <a:prstDash val="solid"/>
            <a:miter lim="800000"/>
            <a:headEnd len="sm" w="sm" type="none"/>
            <a:tailEnd len="sm" w="sm" type="none"/>
          </a:ln>
        </p:spPr>
      </p:cxnSp>
      <p:pic>
        <p:nvPicPr>
          <p:cNvPr descr="A picture containing mollusk, insect&#10;&#10;Description automatically generated" id="154" name="Google Shape;154;p29"/>
          <p:cNvPicPr preferRelativeResize="0"/>
          <p:nvPr/>
        </p:nvPicPr>
        <p:blipFill rotWithShape="1">
          <a:blip r:embed="rId2">
            <a:alphaModFix/>
          </a:blip>
          <a:srcRect b="0" l="0" r="0" t="0"/>
          <a:stretch/>
        </p:blipFill>
        <p:spPr>
          <a:xfrm>
            <a:off x="5495658" y="1631192"/>
            <a:ext cx="1207554" cy="354511"/>
          </a:xfrm>
          <a:prstGeom prst="rect">
            <a:avLst/>
          </a:prstGeom>
          <a:noFill/>
          <a:ln>
            <a:noFill/>
          </a:ln>
        </p:spPr>
      </p:pic>
      <p:sp>
        <p:nvSpPr>
          <p:cNvPr id="155" name="Google Shape;155;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29"/>
          <p:cNvSpPr txBox="1"/>
          <p:nvPr>
            <p:ph idx="1" type="body"/>
          </p:nvPr>
        </p:nvSpPr>
        <p:spPr>
          <a:xfrm>
            <a:off x="1124712" y="2161563"/>
            <a:ext cx="3200400" cy="42779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000"/>
              <a:buNone/>
              <a:defRPr b="0" sz="2000">
                <a:latin typeface="Libre Baskerville"/>
                <a:ea typeface="Libre Baskerville"/>
                <a:cs typeface="Libre Baskerville"/>
                <a:sym typeface="Libre Baskerville"/>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7" name="Google Shape;157;p29"/>
          <p:cNvSpPr txBox="1"/>
          <p:nvPr>
            <p:ph idx="2" type="body"/>
          </p:nvPr>
        </p:nvSpPr>
        <p:spPr>
          <a:xfrm>
            <a:off x="1124712" y="2629116"/>
            <a:ext cx="3200400" cy="3320861"/>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73292A"/>
              </a:buClr>
              <a:buSzPts val="1600"/>
              <a:buFont typeface="Arial"/>
              <a:buChar char="•"/>
              <a:defRPr sz="1600"/>
            </a:lvl1pPr>
            <a:lvl2pPr indent="-317500" lvl="1" marL="914400" algn="l">
              <a:lnSpc>
                <a:spcPct val="90000"/>
              </a:lnSpc>
              <a:spcBef>
                <a:spcPts val="500"/>
              </a:spcBef>
              <a:spcAft>
                <a:spcPts val="0"/>
              </a:spcAft>
              <a:buClr>
                <a:srgbClr val="73292A"/>
              </a:buClr>
              <a:buSzPts val="1400"/>
              <a:buFont typeface="Arial"/>
              <a:buChar char="•"/>
              <a:defRPr sz="1400"/>
            </a:lvl2pPr>
            <a:lvl3pPr indent="-304800" lvl="2" marL="1371600" algn="l">
              <a:lnSpc>
                <a:spcPct val="90000"/>
              </a:lnSpc>
              <a:spcBef>
                <a:spcPts val="500"/>
              </a:spcBef>
              <a:spcAft>
                <a:spcPts val="0"/>
              </a:spcAft>
              <a:buClr>
                <a:srgbClr val="73292A"/>
              </a:buClr>
              <a:buSzPts val="1200"/>
              <a:buFont typeface="Arial"/>
              <a:buChar char="•"/>
              <a:defRPr sz="1200"/>
            </a:lvl3pPr>
            <a:lvl4pPr indent="-298450" lvl="3" marL="1828800" algn="l">
              <a:lnSpc>
                <a:spcPct val="90000"/>
              </a:lnSpc>
              <a:spcBef>
                <a:spcPts val="500"/>
              </a:spcBef>
              <a:spcAft>
                <a:spcPts val="0"/>
              </a:spcAft>
              <a:buClr>
                <a:srgbClr val="73292A"/>
              </a:buClr>
              <a:buSzPts val="1100"/>
              <a:buFont typeface="Arial"/>
              <a:buChar char="•"/>
              <a:defRPr sz="1100"/>
            </a:lvl4pPr>
            <a:lvl5pPr indent="-298450" lvl="4" marL="2286000" algn="l">
              <a:lnSpc>
                <a:spcPct val="90000"/>
              </a:lnSpc>
              <a:spcBef>
                <a:spcPts val="500"/>
              </a:spcBef>
              <a:spcAft>
                <a:spcPts val="0"/>
              </a:spcAft>
              <a:buClr>
                <a:srgbClr val="73292A"/>
              </a:buClr>
              <a:buSzPts val="1100"/>
              <a:buFont typeface="Arial"/>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29"/>
          <p:cNvSpPr txBox="1"/>
          <p:nvPr>
            <p:ph idx="3" type="body"/>
          </p:nvPr>
        </p:nvSpPr>
        <p:spPr>
          <a:xfrm>
            <a:off x="4498848" y="2161563"/>
            <a:ext cx="3200400" cy="42779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000"/>
              <a:buNone/>
              <a:defRPr b="0" sz="2000">
                <a:latin typeface="Libre Baskerville"/>
                <a:ea typeface="Libre Baskerville"/>
                <a:cs typeface="Libre Baskerville"/>
                <a:sym typeface="Libre Baskerville"/>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9" name="Google Shape;159;p29"/>
          <p:cNvSpPr txBox="1"/>
          <p:nvPr>
            <p:ph idx="4" type="body"/>
          </p:nvPr>
        </p:nvSpPr>
        <p:spPr>
          <a:xfrm>
            <a:off x="4498848" y="2629116"/>
            <a:ext cx="3200400" cy="3320861"/>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73292A"/>
              </a:buClr>
              <a:buSzPts val="1600"/>
              <a:buChar char="•"/>
              <a:defRPr sz="1600"/>
            </a:lvl1pPr>
            <a:lvl2pPr indent="-317500" lvl="1" marL="914400" algn="l">
              <a:lnSpc>
                <a:spcPct val="90000"/>
              </a:lnSpc>
              <a:spcBef>
                <a:spcPts val="500"/>
              </a:spcBef>
              <a:spcAft>
                <a:spcPts val="0"/>
              </a:spcAft>
              <a:buClr>
                <a:srgbClr val="73292A"/>
              </a:buClr>
              <a:buSzPts val="1400"/>
              <a:buChar char="•"/>
              <a:defRPr sz="1400"/>
            </a:lvl2pPr>
            <a:lvl3pPr indent="-304800" lvl="2" marL="1371600" algn="l">
              <a:lnSpc>
                <a:spcPct val="90000"/>
              </a:lnSpc>
              <a:spcBef>
                <a:spcPts val="500"/>
              </a:spcBef>
              <a:spcAft>
                <a:spcPts val="0"/>
              </a:spcAft>
              <a:buClr>
                <a:srgbClr val="73292A"/>
              </a:buClr>
              <a:buSzPts val="1200"/>
              <a:buChar char="•"/>
              <a:defRPr sz="1200"/>
            </a:lvl3pPr>
            <a:lvl4pPr indent="-298450" lvl="3" marL="1828800" algn="l">
              <a:lnSpc>
                <a:spcPct val="90000"/>
              </a:lnSpc>
              <a:spcBef>
                <a:spcPts val="500"/>
              </a:spcBef>
              <a:spcAft>
                <a:spcPts val="0"/>
              </a:spcAft>
              <a:buClr>
                <a:srgbClr val="73292A"/>
              </a:buClr>
              <a:buSzPts val="1100"/>
              <a:buChar char="•"/>
              <a:defRPr sz="1100"/>
            </a:lvl4pPr>
            <a:lvl5pPr indent="-298450" lvl="4" marL="2286000" algn="l">
              <a:lnSpc>
                <a:spcPct val="90000"/>
              </a:lnSpc>
              <a:spcBef>
                <a:spcPts val="500"/>
              </a:spcBef>
              <a:spcAft>
                <a:spcPts val="0"/>
              </a:spcAft>
              <a:buClr>
                <a:srgbClr val="73292A"/>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9"/>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9"/>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29"/>
          <p:cNvSpPr txBox="1"/>
          <p:nvPr>
            <p:ph idx="5" type="body"/>
          </p:nvPr>
        </p:nvSpPr>
        <p:spPr>
          <a:xfrm>
            <a:off x="7909560" y="2161563"/>
            <a:ext cx="3200400" cy="42779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000"/>
              <a:buNone/>
              <a:defRPr b="0" sz="2000">
                <a:latin typeface="Libre Baskerville"/>
                <a:ea typeface="Libre Baskerville"/>
                <a:cs typeface="Libre Baskerville"/>
                <a:sym typeface="Libre Baskerville"/>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3" name="Google Shape;163;p29"/>
          <p:cNvSpPr txBox="1"/>
          <p:nvPr>
            <p:ph idx="6" type="body"/>
          </p:nvPr>
        </p:nvSpPr>
        <p:spPr>
          <a:xfrm>
            <a:off x="7909560" y="2629116"/>
            <a:ext cx="3200400" cy="3320861"/>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73292A"/>
              </a:buClr>
              <a:buSzPts val="1600"/>
              <a:buChar char="•"/>
              <a:defRPr sz="1600"/>
            </a:lvl1pPr>
            <a:lvl2pPr indent="-317500" lvl="1" marL="914400" algn="l">
              <a:lnSpc>
                <a:spcPct val="90000"/>
              </a:lnSpc>
              <a:spcBef>
                <a:spcPts val="500"/>
              </a:spcBef>
              <a:spcAft>
                <a:spcPts val="0"/>
              </a:spcAft>
              <a:buClr>
                <a:srgbClr val="73292A"/>
              </a:buClr>
              <a:buSzPts val="1400"/>
              <a:buChar char="•"/>
              <a:defRPr sz="1400"/>
            </a:lvl2pPr>
            <a:lvl3pPr indent="-304800" lvl="2" marL="1371600" algn="l">
              <a:lnSpc>
                <a:spcPct val="90000"/>
              </a:lnSpc>
              <a:spcBef>
                <a:spcPts val="500"/>
              </a:spcBef>
              <a:spcAft>
                <a:spcPts val="0"/>
              </a:spcAft>
              <a:buClr>
                <a:srgbClr val="73292A"/>
              </a:buClr>
              <a:buSzPts val="1200"/>
              <a:buChar char="•"/>
              <a:defRPr sz="1200"/>
            </a:lvl3pPr>
            <a:lvl4pPr indent="-298450" lvl="3" marL="1828800" algn="l">
              <a:lnSpc>
                <a:spcPct val="90000"/>
              </a:lnSpc>
              <a:spcBef>
                <a:spcPts val="500"/>
              </a:spcBef>
              <a:spcAft>
                <a:spcPts val="0"/>
              </a:spcAft>
              <a:buClr>
                <a:srgbClr val="73292A"/>
              </a:buClr>
              <a:buSzPts val="1100"/>
              <a:buChar char="•"/>
              <a:defRPr sz="1100"/>
            </a:lvl4pPr>
            <a:lvl5pPr indent="-298450" lvl="4" marL="2286000" algn="l">
              <a:lnSpc>
                <a:spcPct val="90000"/>
              </a:lnSpc>
              <a:spcBef>
                <a:spcPts val="500"/>
              </a:spcBef>
              <a:spcAft>
                <a:spcPts val="0"/>
              </a:spcAft>
              <a:buClr>
                <a:srgbClr val="73292A"/>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64" name="Shape 164"/>
        <p:cNvGrpSpPr/>
        <p:nvPr/>
      </p:nvGrpSpPr>
      <p:grpSpPr>
        <a:xfrm>
          <a:off x="0" y="0"/>
          <a:ext cx="0" cy="0"/>
          <a:chOff x="0" y="0"/>
          <a:chExt cx="0" cy="0"/>
        </a:xfrm>
      </p:grpSpPr>
      <p:pic>
        <p:nvPicPr>
          <p:cNvPr descr="A picture containing fabric&#10;&#10;Description automatically generated" id="165" name="Google Shape;165;p30"/>
          <p:cNvPicPr preferRelativeResize="0"/>
          <p:nvPr/>
        </p:nvPicPr>
        <p:blipFill rotWithShape="1">
          <a:blip r:embed="rId2">
            <a:alphaModFix/>
          </a:blip>
          <a:srcRect b="0" l="0" r="0" t="0"/>
          <a:stretch/>
        </p:blipFill>
        <p:spPr>
          <a:xfrm>
            <a:off x="5667013" y="1162701"/>
            <a:ext cx="1562100" cy="4394200"/>
          </a:xfrm>
          <a:prstGeom prst="rect">
            <a:avLst/>
          </a:prstGeom>
          <a:noFill/>
          <a:ln>
            <a:noFill/>
          </a:ln>
        </p:spPr>
      </p:pic>
      <p:sp>
        <p:nvSpPr>
          <p:cNvPr id="166" name="Google Shape;166;p30"/>
          <p:cNvSpPr/>
          <p:nvPr/>
        </p:nvSpPr>
        <p:spPr>
          <a:xfrm>
            <a:off x="0" y="0"/>
            <a:ext cx="6096000" cy="68695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flower, plant&#10;&#10;Description automatically generated" id="167" name="Google Shape;167;p30"/>
          <p:cNvPicPr preferRelativeResize="0"/>
          <p:nvPr/>
        </p:nvPicPr>
        <p:blipFill rotWithShape="1">
          <a:blip r:embed="rId3">
            <a:alphaModFix/>
          </a:blip>
          <a:srcRect b="0" l="0" r="0" t="0"/>
          <a:stretch/>
        </p:blipFill>
        <p:spPr>
          <a:xfrm>
            <a:off x="5777235" y="2476883"/>
            <a:ext cx="749300" cy="2755900"/>
          </a:xfrm>
          <a:prstGeom prst="rect">
            <a:avLst/>
          </a:prstGeom>
          <a:noFill/>
          <a:ln>
            <a:noFill/>
          </a:ln>
        </p:spPr>
      </p:pic>
      <p:pic>
        <p:nvPicPr>
          <p:cNvPr descr="A close-up of a flower&#10;&#10;Description automatically generated with low confidence" id="168" name="Google Shape;168;p30"/>
          <p:cNvPicPr preferRelativeResize="0"/>
          <p:nvPr/>
        </p:nvPicPr>
        <p:blipFill rotWithShape="1">
          <a:blip r:embed="rId4">
            <a:alphaModFix/>
          </a:blip>
          <a:srcRect b="0" l="0" r="0" t="0"/>
          <a:stretch/>
        </p:blipFill>
        <p:spPr>
          <a:xfrm>
            <a:off x="2319809" y="1695833"/>
            <a:ext cx="1155700" cy="4318000"/>
          </a:xfrm>
          <a:prstGeom prst="rect">
            <a:avLst/>
          </a:prstGeom>
          <a:noFill/>
          <a:ln>
            <a:noFill/>
          </a:ln>
        </p:spPr>
      </p:pic>
      <p:pic>
        <p:nvPicPr>
          <p:cNvPr descr="A close-up of a flower&#10;&#10;Description automatically generated with low confidence" id="169" name="Google Shape;169;p30"/>
          <p:cNvPicPr preferRelativeResize="0"/>
          <p:nvPr/>
        </p:nvPicPr>
        <p:blipFill rotWithShape="1">
          <a:blip r:embed="rId4">
            <a:alphaModFix/>
          </a:blip>
          <a:srcRect b="0" l="0" r="0" t="0"/>
          <a:stretch/>
        </p:blipFill>
        <p:spPr>
          <a:xfrm>
            <a:off x="2366749" y="381916"/>
            <a:ext cx="1155700" cy="4318000"/>
          </a:xfrm>
          <a:prstGeom prst="rect">
            <a:avLst/>
          </a:prstGeom>
          <a:noFill/>
          <a:ln>
            <a:noFill/>
          </a:ln>
        </p:spPr>
      </p:pic>
      <p:sp>
        <p:nvSpPr>
          <p:cNvPr id="170" name="Google Shape;170;p30"/>
          <p:cNvSpPr/>
          <p:nvPr/>
        </p:nvSpPr>
        <p:spPr>
          <a:xfrm>
            <a:off x="1024128" y="2162946"/>
            <a:ext cx="3794760" cy="25369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1" name="Google Shape;171;p30"/>
          <p:cNvSpPr/>
          <p:nvPr/>
        </p:nvSpPr>
        <p:spPr>
          <a:xfrm>
            <a:off x="1131655" y="2264499"/>
            <a:ext cx="3585549" cy="2335427"/>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2" name="Google Shape;172;p30"/>
          <p:cNvSpPr txBox="1"/>
          <p:nvPr>
            <p:ph type="title"/>
          </p:nvPr>
        </p:nvSpPr>
        <p:spPr>
          <a:xfrm>
            <a:off x="1472184" y="2889504"/>
            <a:ext cx="2852928" cy="108813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0"/>
          <p:cNvSpPr txBox="1"/>
          <p:nvPr>
            <p:ph idx="1" type="body"/>
          </p:nvPr>
        </p:nvSpPr>
        <p:spPr>
          <a:xfrm>
            <a:off x="8211312" y="2011680"/>
            <a:ext cx="2999232" cy="2843784"/>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1000"/>
              </a:spcBef>
              <a:spcAft>
                <a:spcPts val="0"/>
              </a:spcAft>
              <a:buSzPts val="2400"/>
              <a:buNone/>
              <a:defRPr sz="2400">
                <a:latin typeface="Gill Sans"/>
                <a:ea typeface="Gill Sans"/>
                <a:cs typeface="Gill Sans"/>
                <a:sym typeface="Gill Sans"/>
              </a:defRPr>
            </a:lvl1pPr>
            <a:lvl2pPr indent="-355600" lvl="1" marL="914400" algn="l">
              <a:lnSpc>
                <a:spcPct val="150000"/>
              </a:lnSpc>
              <a:spcBef>
                <a:spcPts val="500"/>
              </a:spcBef>
              <a:spcAft>
                <a:spcPts val="0"/>
              </a:spcAft>
              <a:buSzPts val="2000"/>
              <a:buChar char="•"/>
              <a:defRPr sz="2000">
                <a:latin typeface="Gill Sans"/>
                <a:ea typeface="Gill Sans"/>
                <a:cs typeface="Gill Sans"/>
                <a:sym typeface="Gill Sans"/>
              </a:defRPr>
            </a:lvl2pPr>
            <a:lvl3pPr indent="-330200" lvl="2" marL="1371600" algn="ctr">
              <a:lnSpc>
                <a:spcPct val="90000"/>
              </a:lnSpc>
              <a:spcBef>
                <a:spcPts val="500"/>
              </a:spcBef>
              <a:spcAft>
                <a:spcPts val="0"/>
              </a:spcAft>
              <a:buSzPts val="1600"/>
              <a:buChar char="•"/>
              <a:defRPr sz="1600">
                <a:latin typeface="Gill Sans"/>
                <a:ea typeface="Gill Sans"/>
                <a:cs typeface="Gill Sans"/>
                <a:sym typeface="Gill Sans"/>
              </a:defRPr>
            </a:lvl3pPr>
            <a:lvl4pPr indent="-317500" lvl="3" marL="1828800" algn="ctr">
              <a:lnSpc>
                <a:spcPct val="90000"/>
              </a:lnSpc>
              <a:spcBef>
                <a:spcPts val="500"/>
              </a:spcBef>
              <a:spcAft>
                <a:spcPts val="0"/>
              </a:spcAft>
              <a:buSzPts val="1400"/>
              <a:buChar char="•"/>
              <a:defRPr sz="1400">
                <a:latin typeface="Gill Sans"/>
                <a:ea typeface="Gill Sans"/>
                <a:cs typeface="Gill Sans"/>
                <a:sym typeface="Gill Sans"/>
              </a:defRPr>
            </a:lvl4pPr>
            <a:lvl5pPr indent="-317500" lvl="4" marL="2286000" algn="ctr">
              <a:lnSpc>
                <a:spcPct val="90000"/>
              </a:lnSpc>
              <a:spcBef>
                <a:spcPts val="500"/>
              </a:spcBef>
              <a:spcAft>
                <a:spcPts val="0"/>
              </a:spcAft>
              <a:buSzPts val="1400"/>
              <a:buChar char="•"/>
              <a:defRPr sz="1400">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74" name="Shape 174"/>
        <p:cNvGrpSpPr/>
        <p:nvPr/>
      </p:nvGrpSpPr>
      <p:grpSpPr>
        <a:xfrm>
          <a:off x="0" y="0"/>
          <a:ext cx="0" cy="0"/>
          <a:chOff x="0" y="0"/>
          <a:chExt cx="0" cy="0"/>
        </a:xfrm>
      </p:grpSpPr>
      <p:sp>
        <p:nvSpPr>
          <p:cNvPr id="175" name="Google Shape;175;p31"/>
          <p:cNvSpPr/>
          <p:nvPr/>
        </p:nvSpPr>
        <p:spPr>
          <a:xfrm>
            <a:off x="4680" y="0"/>
            <a:ext cx="12191999" cy="23092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6" name="Google Shape;176;p31"/>
          <p:cNvSpPr/>
          <p:nvPr/>
        </p:nvSpPr>
        <p:spPr>
          <a:xfrm>
            <a:off x="1007819" y="319215"/>
            <a:ext cx="10185721" cy="1444625"/>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mollusk, insect&#10;&#10;Description automatically generated" id="177" name="Google Shape;177;p31"/>
          <p:cNvPicPr preferRelativeResize="0"/>
          <p:nvPr/>
        </p:nvPicPr>
        <p:blipFill rotWithShape="1">
          <a:blip r:embed="rId2">
            <a:alphaModFix/>
          </a:blip>
          <a:srcRect b="0" l="0" r="0" t="0"/>
          <a:stretch/>
        </p:blipFill>
        <p:spPr>
          <a:xfrm>
            <a:off x="5496902" y="1631192"/>
            <a:ext cx="1207554" cy="354511"/>
          </a:xfrm>
          <a:prstGeom prst="rect">
            <a:avLst/>
          </a:prstGeom>
          <a:noFill/>
          <a:ln>
            <a:noFill/>
          </a:ln>
        </p:spPr>
      </p:pic>
      <p:sp>
        <p:nvSpPr>
          <p:cNvPr id="178" name="Google Shape;178;p31"/>
          <p:cNvSpPr txBox="1"/>
          <p:nvPr>
            <p:ph type="title"/>
          </p:nvPr>
        </p:nvSpPr>
        <p:spPr>
          <a:xfrm>
            <a:off x="381000" y="381000"/>
            <a:ext cx="114300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31"/>
          <p:cNvSpPr txBox="1"/>
          <p:nvPr>
            <p:ph idx="1" type="body"/>
          </p:nvPr>
        </p:nvSpPr>
        <p:spPr>
          <a:xfrm>
            <a:off x="838200" y="2628461"/>
            <a:ext cx="5181600" cy="35485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31"/>
          <p:cNvSpPr txBox="1"/>
          <p:nvPr>
            <p:ph idx="2" type="body"/>
          </p:nvPr>
        </p:nvSpPr>
        <p:spPr>
          <a:xfrm>
            <a:off x="6172200" y="2628461"/>
            <a:ext cx="5181600" cy="35485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31"/>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31"/>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83" name="Shape 183"/>
        <p:cNvGrpSpPr/>
        <p:nvPr/>
      </p:nvGrpSpPr>
      <p:grpSpPr>
        <a:xfrm>
          <a:off x="0" y="0"/>
          <a:ext cx="0" cy="0"/>
          <a:chOff x="0" y="0"/>
          <a:chExt cx="0" cy="0"/>
        </a:xfrm>
      </p:grpSpPr>
      <p:sp>
        <p:nvSpPr>
          <p:cNvPr id="184" name="Google Shape;184;p32"/>
          <p:cNvSpPr/>
          <p:nvPr/>
        </p:nvSpPr>
        <p:spPr>
          <a:xfrm>
            <a:off x="4680" y="0"/>
            <a:ext cx="12191999" cy="230924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5" name="Google Shape;185;p32"/>
          <p:cNvSpPr/>
          <p:nvPr/>
        </p:nvSpPr>
        <p:spPr>
          <a:xfrm>
            <a:off x="1007819" y="319215"/>
            <a:ext cx="10185721" cy="1444625"/>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mollusk, insect&#10;&#10;Description automatically generated" id="186" name="Google Shape;186;p32"/>
          <p:cNvPicPr preferRelativeResize="0"/>
          <p:nvPr/>
        </p:nvPicPr>
        <p:blipFill rotWithShape="1">
          <a:blip r:embed="rId2">
            <a:alphaModFix/>
          </a:blip>
          <a:srcRect b="0" l="0" r="0" t="0"/>
          <a:stretch/>
        </p:blipFill>
        <p:spPr>
          <a:xfrm>
            <a:off x="5496902" y="1631192"/>
            <a:ext cx="1207554" cy="354511"/>
          </a:xfrm>
          <a:prstGeom prst="rect">
            <a:avLst/>
          </a:prstGeom>
          <a:noFill/>
          <a:ln>
            <a:noFill/>
          </a:ln>
        </p:spPr>
      </p:pic>
      <p:sp>
        <p:nvSpPr>
          <p:cNvPr id="187" name="Google Shape;187;p32"/>
          <p:cNvSpPr txBox="1"/>
          <p:nvPr>
            <p:ph type="title"/>
          </p:nvPr>
        </p:nvSpPr>
        <p:spPr>
          <a:xfrm>
            <a:off x="381000" y="381000"/>
            <a:ext cx="114300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32"/>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2"/>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2"/>
        </a:solidFill>
      </p:bgPr>
    </p:bg>
    <p:spTree>
      <p:nvGrpSpPr>
        <p:cNvPr id="190" name="Shape 190"/>
        <p:cNvGrpSpPr/>
        <p:nvPr/>
      </p:nvGrpSpPr>
      <p:grpSpPr>
        <a:xfrm>
          <a:off x="0" y="0"/>
          <a:ext cx="0" cy="0"/>
          <a:chOff x="0" y="0"/>
          <a:chExt cx="0" cy="0"/>
        </a:xfrm>
      </p:grpSpPr>
      <p:sp>
        <p:nvSpPr>
          <p:cNvPr id="191" name="Google Shape;191;p33"/>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33"/>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3" name="Shape 193"/>
        <p:cNvGrpSpPr/>
        <p:nvPr/>
      </p:nvGrpSpPr>
      <p:grpSpPr>
        <a:xfrm>
          <a:off x="0" y="0"/>
          <a:ext cx="0" cy="0"/>
          <a:chOff x="0" y="0"/>
          <a:chExt cx="0" cy="0"/>
        </a:xfrm>
      </p:grpSpPr>
      <p:sp>
        <p:nvSpPr>
          <p:cNvPr id="194" name="Google Shape;194;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3"/>
              </a:buClr>
              <a:buSzPts val="3200"/>
              <a:buFont typeface="Libre Baskervil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SzPts val="3200"/>
              <a:buChar char="•"/>
              <a:defRPr sz="3200"/>
            </a:lvl1pPr>
            <a:lvl2pPr indent="-406400" lvl="1" marL="914400" algn="l">
              <a:lnSpc>
                <a:spcPct val="90000"/>
              </a:lnSpc>
              <a:spcBef>
                <a:spcPts val="500"/>
              </a:spcBef>
              <a:spcAft>
                <a:spcPts val="0"/>
              </a:spcAft>
              <a:buSzPts val="2800"/>
              <a:buChar char="•"/>
              <a:defRPr sz="2800"/>
            </a:lvl2pPr>
            <a:lvl3pPr indent="-381000" lvl="2" marL="1371600" algn="l">
              <a:lnSpc>
                <a:spcPct val="90000"/>
              </a:lnSpc>
              <a:spcBef>
                <a:spcPts val="500"/>
              </a:spcBef>
              <a:spcAft>
                <a:spcPts val="0"/>
              </a:spcAft>
              <a:buSzPts val="2400"/>
              <a:buChar char="•"/>
              <a:defRPr sz="2400"/>
            </a:lvl3pPr>
            <a:lvl4pPr indent="-355600" lvl="3" marL="1828800" algn="l">
              <a:lnSpc>
                <a:spcPct val="90000"/>
              </a:lnSpc>
              <a:spcBef>
                <a:spcPts val="500"/>
              </a:spcBef>
              <a:spcAft>
                <a:spcPts val="0"/>
              </a:spcAft>
              <a:buSzPts val="2000"/>
              <a:buChar char="•"/>
              <a:defRPr sz="2000"/>
            </a:lvl4pPr>
            <a:lvl5pPr indent="-355600" lvl="4" marL="2286000" algn="l">
              <a:lnSpc>
                <a:spcPct val="9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96" name="Google Shape;196;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7" name="Google Shape;197;p34"/>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34"/>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9" name="Shape 199"/>
        <p:cNvGrpSpPr/>
        <p:nvPr/>
      </p:nvGrpSpPr>
      <p:grpSpPr>
        <a:xfrm>
          <a:off x="0" y="0"/>
          <a:ext cx="0" cy="0"/>
          <a:chOff x="0" y="0"/>
          <a:chExt cx="0" cy="0"/>
        </a:xfrm>
      </p:grpSpPr>
      <p:sp>
        <p:nvSpPr>
          <p:cNvPr id="200" name="Google Shape;200;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3"/>
              </a:buClr>
              <a:buSzPts val="3200"/>
              <a:buFont typeface="Libre Baskervill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35"/>
          <p:cNvSpPr/>
          <p:nvPr>
            <p:ph idx="2" type="pic"/>
          </p:nvPr>
        </p:nvSpPr>
        <p:spPr>
          <a:xfrm>
            <a:off x="5183188" y="987425"/>
            <a:ext cx="6172200" cy="4873625"/>
          </a:xfrm>
          <a:prstGeom prst="rect">
            <a:avLst/>
          </a:prstGeom>
          <a:noFill/>
          <a:ln>
            <a:noFill/>
          </a:ln>
        </p:spPr>
      </p:sp>
      <p:sp>
        <p:nvSpPr>
          <p:cNvPr id="202" name="Google Shape;202;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3" name="Google Shape;203;p35"/>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35"/>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24" name="Shape 24"/>
        <p:cNvGrpSpPr/>
        <p:nvPr/>
      </p:nvGrpSpPr>
      <p:grpSpPr>
        <a:xfrm>
          <a:off x="0" y="0"/>
          <a:ext cx="0" cy="0"/>
          <a:chOff x="0" y="0"/>
          <a:chExt cx="0" cy="0"/>
        </a:xfrm>
      </p:grpSpPr>
      <p:pic>
        <p:nvPicPr>
          <p:cNvPr descr="A picture containing fabric&#10;&#10;Description automatically generated" id="25" name="Google Shape;25;p18"/>
          <p:cNvPicPr preferRelativeResize="0"/>
          <p:nvPr/>
        </p:nvPicPr>
        <p:blipFill rotWithShape="1">
          <a:blip r:embed="rId2">
            <a:alphaModFix/>
          </a:blip>
          <a:srcRect b="0" l="0" r="0" t="0"/>
          <a:stretch/>
        </p:blipFill>
        <p:spPr>
          <a:xfrm>
            <a:off x="5667013" y="1162701"/>
            <a:ext cx="1562100" cy="4394200"/>
          </a:xfrm>
          <a:prstGeom prst="rect">
            <a:avLst/>
          </a:prstGeom>
          <a:noFill/>
          <a:ln>
            <a:noFill/>
          </a:ln>
        </p:spPr>
      </p:pic>
      <p:sp>
        <p:nvSpPr>
          <p:cNvPr id="26" name="Google Shape;26;p18"/>
          <p:cNvSpPr/>
          <p:nvPr/>
        </p:nvSpPr>
        <p:spPr>
          <a:xfrm>
            <a:off x="0" y="0"/>
            <a:ext cx="6096000" cy="686957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group of flowers&#10;&#10;Description automatically generated with low confidence" id="27" name="Google Shape;27;p18"/>
          <p:cNvPicPr preferRelativeResize="0"/>
          <p:nvPr/>
        </p:nvPicPr>
        <p:blipFill rotWithShape="1">
          <a:blip r:embed="rId3">
            <a:alphaModFix/>
          </a:blip>
          <a:srcRect b="0" l="0" r="0" t="0"/>
          <a:stretch/>
        </p:blipFill>
        <p:spPr>
          <a:xfrm flipH="1" rot="959852">
            <a:off x="1760954" y="2048834"/>
            <a:ext cx="1230524" cy="2287327"/>
          </a:xfrm>
          <a:prstGeom prst="rect">
            <a:avLst/>
          </a:prstGeom>
          <a:noFill/>
          <a:ln>
            <a:noFill/>
          </a:ln>
        </p:spPr>
      </p:pic>
      <p:sp>
        <p:nvSpPr>
          <p:cNvPr id="28" name="Google Shape;28;p18"/>
          <p:cNvSpPr txBox="1"/>
          <p:nvPr>
            <p:ph type="title"/>
          </p:nvPr>
        </p:nvSpPr>
        <p:spPr>
          <a:xfrm>
            <a:off x="8183880" y="978408"/>
            <a:ext cx="3749040" cy="132588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8"/>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18"/>
          <p:cNvSpPr txBox="1"/>
          <p:nvPr>
            <p:ph idx="1" type="body"/>
          </p:nvPr>
        </p:nvSpPr>
        <p:spPr>
          <a:xfrm>
            <a:off x="8183880" y="2194560"/>
            <a:ext cx="3749040" cy="4306824"/>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73292A"/>
              </a:buClr>
              <a:buSzPts val="2400"/>
              <a:buNone/>
              <a:defRPr sz="2400"/>
            </a:lvl1pPr>
            <a:lvl2pPr indent="-355600" lvl="1" marL="914400" algn="l">
              <a:lnSpc>
                <a:spcPct val="90000"/>
              </a:lnSpc>
              <a:spcBef>
                <a:spcPts val="500"/>
              </a:spcBef>
              <a:spcAft>
                <a:spcPts val="0"/>
              </a:spcAft>
              <a:buClr>
                <a:srgbClr val="73292A"/>
              </a:buClr>
              <a:buSzPts val="2000"/>
              <a:buChar char="•"/>
              <a:defRPr sz="2000"/>
            </a:lvl2pPr>
            <a:lvl3pPr indent="-342900" lvl="2" marL="1371600" algn="l">
              <a:lnSpc>
                <a:spcPct val="90000"/>
              </a:lnSpc>
              <a:spcBef>
                <a:spcPts val="500"/>
              </a:spcBef>
              <a:spcAft>
                <a:spcPts val="0"/>
              </a:spcAft>
              <a:buClr>
                <a:srgbClr val="73292A"/>
              </a:buClr>
              <a:buSzPts val="1800"/>
              <a:buChar char="•"/>
              <a:defRPr sz="1800"/>
            </a:lvl3pPr>
            <a:lvl4pPr indent="-330200" lvl="3" marL="1828800" algn="l">
              <a:lnSpc>
                <a:spcPct val="90000"/>
              </a:lnSpc>
              <a:spcBef>
                <a:spcPts val="500"/>
              </a:spcBef>
              <a:spcAft>
                <a:spcPts val="0"/>
              </a:spcAft>
              <a:buClr>
                <a:srgbClr val="73292A"/>
              </a:buClr>
              <a:buSzPts val="1600"/>
              <a:buChar char="•"/>
              <a:defRPr sz="1600"/>
            </a:lvl4pPr>
            <a:lvl5pPr indent="-330200" lvl="4" marL="2286000" algn="l">
              <a:lnSpc>
                <a:spcPct val="90000"/>
              </a:lnSpc>
              <a:spcBef>
                <a:spcPts val="500"/>
              </a:spcBef>
              <a:spcAft>
                <a:spcPts val="0"/>
              </a:spcAft>
              <a:buClr>
                <a:srgbClr val="73292A"/>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flower, plant&#10;&#10;Description automatically generated" id="32" name="Google Shape;32;p18"/>
          <p:cNvPicPr preferRelativeResize="0"/>
          <p:nvPr/>
        </p:nvPicPr>
        <p:blipFill rotWithShape="1">
          <a:blip r:embed="rId4">
            <a:alphaModFix/>
          </a:blip>
          <a:srcRect b="0" l="0" r="0" t="0"/>
          <a:stretch/>
        </p:blipFill>
        <p:spPr>
          <a:xfrm>
            <a:off x="5777235" y="2476883"/>
            <a:ext cx="749300" cy="2755900"/>
          </a:xfrm>
          <a:prstGeom prst="rect">
            <a:avLst/>
          </a:prstGeom>
          <a:noFill/>
          <a:ln>
            <a:noFill/>
          </a:ln>
        </p:spPr>
      </p:pic>
      <p:sp>
        <p:nvSpPr>
          <p:cNvPr id="33" name="Google Shape;33;p18"/>
          <p:cNvSpPr txBox="1"/>
          <p:nvPr>
            <p:ph idx="2" type="body"/>
          </p:nvPr>
        </p:nvSpPr>
        <p:spPr>
          <a:xfrm>
            <a:off x="1225296" y="1426464"/>
            <a:ext cx="3922776" cy="4242816"/>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0"/>
              </a:spcBef>
              <a:spcAft>
                <a:spcPts val="0"/>
              </a:spcAft>
              <a:buSzPts val="30000"/>
              <a:buNone/>
              <a:defRPr sz="30000">
                <a:solidFill>
                  <a:schemeClr val="lt1"/>
                </a:solidFill>
                <a:latin typeface="Libre Baskerville"/>
                <a:ea typeface="Libre Baskerville"/>
                <a:cs typeface="Libre Baskerville"/>
                <a:sym typeface="Libre Baskerville"/>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bg>
      <p:bgPr>
        <a:solidFill>
          <a:schemeClr val="dk2"/>
        </a:solidFill>
      </p:bgPr>
    </p:bg>
    <p:spTree>
      <p:nvGrpSpPr>
        <p:cNvPr id="34" name="Shape 34"/>
        <p:cNvGrpSpPr/>
        <p:nvPr/>
      </p:nvGrpSpPr>
      <p:grpSpPr>
        <a:xfrm>
          <a:off x="0" y="0"/>
          <a:ext cx="0" cy="0"/>
          <a:chOff x="0" y="0"/>
          <a:chExt cx="0" cy="0"/>
        </a:xfrm>
      </p:grpSpPr>
      <p:sp>
        <p:nvSpPr>
          <p:cNvPr id="35" name="Google Shape;35;p19"/>
          <p:cNvSpPr/>
          <p:nvPr/>
        </p:nvSpPr>
        <p:spPr>
          <a:xfrm>
            <a:off x="1174276" y="-756"/>
            <a:ext cx="9843449" cy="569044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36" name="Google Shape;36;p19"/>
          <p:cNvSpPr/>
          <p:nvPr/>
        </p:nvSpPr>
        <p:spPr>
          <a:xfrm>
            <a:off x="1604189" y="-13446"/>
            <a:ext cx="8983623" cy="5257799"/>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mollusk, insect&#10;&#10;Description automatically generated" id="37" name="Google Shape;37;p19"/>
          <p:cNvPicPr preferRelativeResize="0"/>
          <p:nvPr/>
        </p:nvPicPr>
        <p:blipFill rotWithShape="1">
          <a:blip r:embed="rId2">
            <a:alphaModFix/>
          </a:blip>
          <a:srcRect b="0" l="0" r="0" t="0"/>
          <a:stretch/>
        </p:blipFill>
        <p:spPr>
          <a:xfrm>
            <a:off x="5452833" y="5110810"/>
            <a:ext cx="1207554" cy="354511"/>
          </a:xfrm>
          <a:prstGeom prst="rect">
            <a:avLst/>
          </a:prstGeom>
          <a:noFill/>
          <a:ln>
            <a:noFill/>
          </a:ln>
        </p:spPr>
      </p:pic>
      <p:pic>
        <p:nvPicPr>
          <p:cNvPr id="38" name="Google Shape;38;p19"/>
          <p:cNvPicPr preferRelativeResize="0"/>
          <p:nvPr/>
        </p:nvPicPr>
        <p:blipFill rotWithShape="1">
          <a:blip r:embed="rId3">
            <a:alphaModFix/>
          </a:blip>
          <a:srcRect b="0" l="0" r="0" t="0"/>
          <a:stretch/>
        </p:blipFill>
        <p:spPr>
          <a:xfrm rot="5400000">
            <a:off x="5202474" y="-1953000"/>
            <a:ext cx="1485900" cy="5372100"/>
          </a:xfrm>
          <a:prstGeom prst="rect">
            <a:avLst/>
          </a:prstGeom>
          <a:noFill/>
          <a:ln>
            <a:noFill/>
          </a:ln>
        </p:spPr>
      </p:pic>
      <p:sp>
        <p:nvSpPr>
          <p:cNvPr id="39" name="Google Shape;39;p19"/>
          <p:cNvSpPr txBox="1"/>
          <p:nvPr>
            <p:ph type="title"/>
          </p:nvPr>
        </p:nvSpPr>
        <p:spPr>
          <a:xfrm>
            <a:off x="1748028" y="1389888"/>
            <a:ext cx="8695944" cy="13258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9"/>
          <p:cNvSpPr txBox="1"/>
          <p:nvPr>
            <p:ph idx="1" type="body"/>
          </p:nvPr>
        </p:nvSpPr>
        <p:spPr>
          <a:xfrm>
            <a:off x="2223516" y="2651760"/>
            <a:ext cx="7744968" cy="269748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SzPts val="2000"/>
              <a:buNone/>
              <a:defRPr sz="2000">
                <a:latin typeface="Gill Sans"/>
                <a:ea typeface="Gill Sans"/>
                <a:cs typeface="Gill Sans"/>
                <a:sym typeface="Gill Sans"/>
              </a:defRPr>
            </a:lvl1pPr>
            <a:lvl2pPr indent="-342900" lvl="1" marL="914400" algn="ctr">
              <a:lnSpc>
                <a:spcPct val="100000"/>
              </a:lnSpc>
              <a:spcBef>
                <a:spcPts val="500"/>
              </a:spcBef>
              <a:spcAft>
                <a:spcPts val="0"/>
              </a:spcAft>
              <a:buSzPts val="1800"/>
              <a:buChar char="•"/>
              <a:defRPr sz="1800">
                <a:latin typeface="Gill Sans"/>
                <a:ea typeface="Gill Sans"/>
                <a:cs typeface="Gill Sans"/>
                <a:sym typeface="Gill Sans"/>
              </a:defRPr>
            </a:lvl2pPr>
            <a:lvl3pPr indent="-330200" lvl="2" marL="1371600" algn="ctr">
              <a:lnSpc>
                <a:spcPct val="90000"/>
              </a:lnSpc>
              <a:spcBef>
                <a:spcPts val="500"/>
              </a:spcBef>
              <a:spcAft>
                <a:spcPts val="0"/>
              </a:spcAft>
              <a:buSzPts val="1600"/>
              <a:buChar char="•"/>
              <a:defRPr sz="1600">
                <a:latin typeface="Gill Sans"/>
                <a:ea typeface="Gill Sans"/>
                <a:cs typeface="Gill Sans"/>
                <a:sym typeface="Gill Sans"/>
              </a:defRPr>
            </a:lvl3pPr>
            <a:lvl4pPr indent="-317500" lvl="3" marL="1828800" algn="ctr">
              <a:lnSpc>
                <a:spcPct val="90000"/>
              </a:lnSpc>
              <a:spcBef>
                <a:spcPts val="500"/>
              </a:spcBef>
              <a:spcAft>
                <a:spcPts val="0"/>
              </a:spcAft>
              <a:buSzPts val="1400"/>
              <a:buChar char="•"/>
              <a:defRPr sz="1400">
                <a:latin typeface="Gill Sans"/>
                <a:ea typeface="Gill Sans"/>
                <a:cs typeface="Gill Sans"/>
                <a:sym typeface="Gill Sans"/>
              </a:defRPr>
            </a:lvl4pPr>
            <a:lvl5pPr indent="-317500" lvl="4" marL="2286000" algn="ctr">
              <a:lnSpc>
                <a:spcPct val="90000"/>
              </a:lnSpc>
              <a:spcBef>
                <a:spcPts val="500"/>
              </a:spcBef>
              <a:spcAft>
                <a:spcPts val="0"/>
              </a:spcAft>
              <a:buSzPts val="1400"/>
              <a:buChar char="•"/>
              <a:defRPr sz="1400">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9"/>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9"/>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43" name="Shape 43"/>
        <p:cNvGrpSpPr/>
        <p:nvPr/>
      </p:nvGrpSpPr>
      <p:grpSpPr>
        <a:xfrm>
          <a:off x="0" y="0"/>
          <a:ext cx="0" cy="0"/>
          <a:chOff x="0" y="0"/>
          <a:chExt cx="0" cy="0"/>
        </a:xfrm>
      </p:grpSpPr>
      <p:sp>
        <p:nvSpPr>
          <p:cNvPr id="44" name="Google Shape;44;p20"/>
          <p:cNvSpPr/>
          <p:nvPr/>
        </p:nvSpPr>
        <p:spPr>
          <a:xfrm>
            <a:off x="0" y="3377183"/>
            <a:ext cx="12192000" cy="23265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close up of a plant&#10;&#10;Description automatically generated with low confidence" id="45" name="Google Shape;45;p20"/>
          <p:cNvPicPr preferRelativeResize="0"/>
          <p:nvPr/>
        </p:nvPicPr>
        <p:blipFill rotWithShape="1">
          <a:blip r:embed="rId2">
            <a:alphaModFix/>
          </a:blip>
          <a:srcRect b="0" l="0" r="0" t="0"/>
          <a:stretch/>
        </p:blipFill>
        <p:spPr>
          <a:xfrm rot="5400000">
            <a:off x="5387322" y="3187511"/>
            <a:ext cx="1422400" cy="5283200"/>
          </a:xfrm>
          <a:prstGeom prst="rect">
            <a:avLst/>
          </a:prstGeom>
          <a:noFill/>
          <a:ln>
            <a:noFill/>
          </a:ln>
        </p:spPr>
      </p:pic>
      <p:pic>
        <p:nvPicPr>
          <p:cNvPr descr="A picture containing bedclothes, fabric&#10;&#10;Description automatically generated" id="46" name="Google Shape;46;p20"/>
          <p:cNvPicPr preferRelativeResize="0"/>
          <p:nvPr/>
        </p:nvPicPr>
        <p:blipFill rotWithShape="1">
          <a:blip r:embed="rId3">
            <a:alphaModFix/>
          </a:blip>
          <a:srcRect b="0" l="0" r="0" t="0"/>
          <a:stretch/>
        </p:blipFill>
        <p:spPr>
          <a:xfrm rot="-5400000">
            <a:off x="5400022" y="287485"/>
            <a:ext cx="1485900" cy="5372100"/>
          </a:xfrm>
          <a:prstGeom prst="rect">
            <a:avLst/>
          </a:prstGeom>
          <a:noFill/>
          <a:ln>
            <a:noFill/>
          </a:ln>
        </p:spPr>
      </p:pic>
      <p:sp>
        <p:nvSpPr>
          <p:cNvPr id="47" name="Google Shape;47;p20"/>
          <p:cNvSpPr/>
          <p:nvPr/>
        </p:nvSpPr>
        <p:spPr>
          <a:xfrm>
            <a:off x="232651" y="3633264"/>
            <a:ext cx="11740896" cy="1789752"/>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ceramic ware, porcelain&#10;&#10;Description automatically generated" id="48" name="Google Shape;48;p20"/>
          <p:cNvPicPr preferRelativeResize="0"/>
          <p:nvPr/>
        </p:nvPicPr>
        <p:blipFill rotWithShape="1">
          <a:blip r:embed="rId4">
            <a:alphaModFix/>
          </a:blip>
          <a:srcRect b="0" l="0" r="0" t="0"/>
          <a:stretch/>
        </p:blipFill>
        <p:spPr>
          <a:xfrm rot="2590193">
            <a:off x="6957396" y="5090392"/>
            <a:ext cx="856832" cy="832525"/>
          </a:xfrm>
          <a:prstGeom prst="rect">
            <a:avLst/>
          </a:prstGeom>
          <a:noFill/>
          <a:ln>
            <a:noFill/>
          </a:ln>
        </p:spPr>
      </p:pic>
      <p:pic>
        <p:nvPicPr>
          <p:cNvPr descr="A picture containing text&#10;&#10;Description automatically generated" id="49" name="Google Shape;49;p20"/>
          <p:cNvPicPr preferRelativeResize="0"/>
          <p:nvPr/>
        </p:nvPicPr>
        <p:blipFill rotWithShape="1">
          <a:blip r:embed="rId5">
            <a:alphaModFix/>
          </a:blip>
          <a:srcRect b="0" l="0" r="0" t="0"/>
          <a:stretch/>
        </p:blipFill>
        <p:spPr>
          <a:xfrm>
            <a:off x="3362979" y="3252854"/>
            <a:ext cx="1206427" cy="621355"/>
          </a:xfrm>
          <a:prstGeom prst="rect">
            <a:avLst/>
          </a:prstGeom>
          <a:noFill/>
          <a:ln>
            <a:noFill/>
          </a:ln>
        </p:spPr>
      </p:pic>
      <p:sp>
        <p:nvSpPr>
          <p:cNvPr id="50" name="Google Shape;50;p20"/>
          <p:cNvSpPr txBox="1"/>
          <p:nvPr>
            <p:ph type="title"/>
          </p:nvPr>
        </p:nvSpPr>
        <p:spPr>
          <a:xfrm>
            <a:off x="1153668" y="3977640"/>
            <a:ext cx="9884664" cy="73152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 type="body"/>
          </p:nvPr>
        </p:nvSpPr>
        <p:spPr>
          <a:xfrm>
            <a:off x="1153668" y="4700016"/>
            <a:ext cx="9884664"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SzPts val="2400"/>
              <a:buNone/>
              <a:defRPr sz="2400">
                <a:solidFill>
                  <a:srgbClr val="888888"/>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 name="Shape 52"/>
        <p:cNvGrpSpPr/>
        <p:nvPr/>
      </p:nvGrpSpPr>
      <p:grpSpPr>
        <a:xfrm>
          <a:off x="0" y="0"/>
          <a:ext cx="0" cy="0"/>
          <a:chOff x="0" y="0"/>
          <a:chExt cx="0" cy="0"/>
        </a:xfrm>
      </p:grpSpPr>
      <p:sp>
        <p:nvSpPr>
          <p:cNvPr id="53" name="Google Shape;53;p21"/>
          <p:cNvSpPr txBox="1"/>
          <p:nvPr>
            <p:ph type="title"/>
          </p:nvPr>
        </p:nvSpPr>
        <p:spPr>
          <a:xfrm>
            <a:off x="838200" y="380999"/>
            <a:ext cx="10515600" cy="13258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1"/>
          <p:cNvSpPr txBox="1"/>
          <p:nvPr>
            <p:ph idx="1" type="body"/>
          </p:nvPr>
        </p:nvSpPr>
        <p:spPr>
          <a:xfrm>
            <a:off x="838200" y="1825625"/>
            <a:ext cx="10515600" cy="4370832"/>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atin typeface="Gill Sans"/>
                <a:ea typeface="Gill Sans"/>
                <a:cs typeface="Gill Sans"/>
                <a:sym typeface="Gill Sans"/>
              </a:defRPr>
            </a:lvl1pPr>
            <a:lvl2pPr indent="-381000" lvl="1" marL="914400" algn="l">
              <a:lnSpc>
                <a:spcPct val="90000"/>
              </a:lnSpc>
              <a:spcBef>
                <a:spcPts val="500"/>
              </a:spcBef>
              <a:spcAft>
                <a:spcPts val="0"/>
              </a:spcAft>
              <a:buSzPts val="2400"/>
              <a:buChar char="•"/>
              <a:defRPr>
                <a:latin typeface="Gill Sans"/>
                <a:ea typeface="Gill Sans"/>
                <a:cs typeface="Gill Sans"/>
                <a:sym typeface="Gill Sans"/>
              </a:defRPr>
            </a:lvl2pPr>
            <a:lvl3pPr indent="-355600" lvl="2" marL="1371600" algn="l">
              <a:lnSpc>
                <a:spcPct val="90000"/>
              </a:lnSpc>
              <a:spcBef>
                <a:spcPts val="500"/>
              </a:spcBef>
              <a:spcAft>
                <a:spcPts val="0"/>
              </a:spcAft>
              <a:buSzPts val="2000"/>
              <a:buChar char="•"/>
              <a:defRPr>
                <a:latin typeface="Gill Sans"/>
                <a:ea typeface="Gill Sans"/>
                <a:cs typeface="Gill Sans"/>
                <a:sym typeface="Gill Sans"/>
              </a:defRPr>
            </a:lvl3pPr>
            <a:lvl4pPr indent="-342900" lvl="3" marL="1828800" algn="l">
              <a:lnSpc>
                <a:spcPct val="90000"/>
              </a:lnSpc>
              <a:spcBef>
                <a:spcPts val="500"/>
              </a:spcBef>
              <a:spcAft>
                <a:spcPts val="0"/>
              </a:spcAft>
              <a:buSzPts val="1800"/>
              <a:buChar char="•"/>
              <a:defRPr>
                <a:latin typeface="Gill Sans"/>
                <a:ea typeface="Gill Sans"/>
                <a:cs typeface="Gill Sans"/>
                <a:sym typeface="Gill Sans"/>
              </a:defRPr>
            </a:lvl4pPr>
            <a:lvl5pPr indent="-342900" lvl="4" marL="2286000" algn="l">
              <a:lnSpc>
                <a:spcPct val="90000"/>
              </a:lnSpc>
              <a:spcBef>
                <a:spcPts val="500"/>
              </a:spcBef>
              <a:spcAft>
                <a:spcPts val="0"/>
              </a:spcAft>
              <a:buSzPts val="1800"/>
              <a:buChar char="•"/>
              <a:defRPr>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1"/>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1"/>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green">
  <p:cSld name="Title and Content green">
    <p:bg>
      <p:bgPr>
        <a:solidFill>
          <a:schemeClr val="dk2"/>
        </a:solidFill>
      </p:bgPr>
    </p:bg>
    <p:spTree>
      <p:nvGrpSpPr>
        <p:cNvPr id="57" name="Shape 57"/>
        <p:cNvGrpSpPr/>
        <p:nvPr/>
      </p:nvGrpSpPr>
      <p:grpSpPr>
        <a:xfrm>
          <a:off x="0" y="0"/>
          <a:ext cx="0" cy="0"/>
          <a:chOff x="0" y="0"/>
          <a:chExt cx="0" cy="0"/>
        </a:xfrm>
      </p:grpSpPr>
      <p:sp>
        <p:nvSpPr>
          <p:cNvPr id="58" name="Google Shape;58;p22"/>
          <p:cNvSpPr txBox="1"/>
          <p:nvPr>
            <p:ph type="title"/>
          </p:nvPr>
        </p:nvSpPr>
        <p:spPr>
          <a:xfrm>
            <a:off x="838200" y="380999"/>
            <a:ext cx="10515600" cy="13258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2"/>
          <p:cNvSpPr txBox="1"/>
          <p:nvPr>
            <p:ph idx="1" type="body"/>
          </p:nvPr>
        </p:nvSpPr>
        <p:spPr>
          <a:xfrm>
            <a:off x="609600" y="1600200"/>
            <a:ext cx="10972800" cy="45720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atin typeface="Gill Sans"/>
                <a:ea typeface="Gill Sans"/>
                <a:cs typeface="Gill Sans"/>
                <a:sym typeface="Gill Sans"/>
              </a:defRPr>
            </a:lvl1pPr>
            <a:lvl2pPr indent="-381000" lvl="1" marL="914400" algn="l">
              <a:lnSpc>
                <a:spcPct val="90000"/>
              </a:lnSpc>
              <a:spcBef>
                <a:spcPts val="500"/>
              </a:spcBef>
              <a:spcAft>
                <a:spcPts val="0"/>
              </a:spcAft>
              <a:buSzPts val="2400"/>
              <a:buChar char="•"/>
              <a:defRPr>
                <a:latin typeface="Gill Sans"/>
                <a:ea typeface="Gill Sans"/>
                <a:cs typeface="Gill Sans"/>
                <a:sym typeface="Gill Sans"/>
              </a:defRPr>
            </a:lvl2pPr>
            <a:lvl3pPr indent="-355600" lvl="2" marL="1371600" algn="l">
              <a:lnSpc>
                <a:spcPct val="90000"/>
              </a:lnSpc>
              <a:spcBef>
                <a:spcPts val="500"/>
              </a:spcBef>
              <a:spcAft>
                <a:spcPts val="0"/>
              </a:spcAft>
              <a:buSzPts val="2000"/>
              <a:buChar char="•"/>
              <a:defRPr>
                <a:latin typeface="Gill Sans"/>
                <a:ea typeface="Gill Sans"/>
                <a:cs typeface="Gill Sans"/>
                <a:sym typeface="Gill Sans"/>
              </a:defRPr>
            </a:lvl3pPr>
            <a:lvl4pPr indent="-342900" lvl="3" marL="1828800" algn="l">
              <a:lnSpc>
                <a:spcPct val="90000"/>
              </a:lnSpc>
              <a:spcBef>
                <a:spcPts val="500"/>
              </a:spcBef>
              <a:spcAft>
                <a:spcPts val="0"/>
              </a:spcAft>
              <a:buSzPts val="1800"/>
              <a:buChar char="•"/>
              <a:defRPr>
                <a:latin typeface="Gill Sans"/>
                <a:ea typeface="Gill Sans"/>
                <a:cs typeface="Gill Sans"/>
                <a:sym typeface="Gill Sans"/>
              </a:defRPr>
            </a:lvl4pPr>
            <a:lvl5pPr indent="-342900" lvl="4" marL="2286000" algn="l">
              <a:lnSpc>
                <a:spcPct val="90000"/>
              </a:lnSpc>
              <a:spcBef>
                <a:spcPts val="500"/>
              </a:spcBef>
              <a:spcAft>
                <a:spcPts val="0"/>
              </a:spcAft>
              <a:buSzPts val="1800"/>
              <a:buChar char="•"/>
              <a:defRPr>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2"/>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2"/>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solidFill>
          <a:schemeClr val="dk2"/>
        </a:solidFill>
      </p:bgPr>
    </p:bg>
    <p:spTree>
      <p:nvGrpSpPr>
        <p:cNvPr id="62" name="Shape 62"/>
        <p:cNvGrpSpPr/>
        <p:nvPr/>
      </p:nvGrpSpPr>
      <p:grpSpPr>
        <a:xfrm>
          <a:off x="0" y="0"/>
          <a:ext cx="0" cy="0"/>
          <a:chOff x="0" y="0"/>
          <a:chExt cx="0" cy="0"/>
        </a:xfrm>
      </p:grpSpPr>
      <p:sp>
        <p:nvSpPr>
          <p:cNvPr id="63" name="Google Shape;63;p23"/>
          <p:cNvSpPr/>
          <p:nvPr/>
        </p:nvSpPr>
        <p:spPr>
          <a:xfrm>
            <a:off x="0" y="1533950"/>
            <a:ext cx="12192000" cy="3790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fabric&#10;&#10;Description automatically generated" id="64" name="Google Shape;64;p23"/>
          <p:cNvPicPr preferRelativeResize="0"/>
          <p:nvPr/>
        </p:nvPicPr>
        <p:blipFill rotWithShape="1">
          <a:blip r:embed="rId2">
            <a:alphaModFix/>
          </a:blip>
          <a:srcRect b="0" l="0" r="0" t="0"/>
          <a:stretch/>
        </p:blipFill>
        <p:spPr>
          <a:xfrm rot="-5400000">
            <a:off x="5056236" y="-1772981"/>
            <a:ext cx="2147050" cy="6039669"/>
          </a:xfrm>
          <a:prstGeom prst="rect">
            <a:avLst/>
          </a:prstGeom>
          <a:noFill/>
          <a:ln>
            <a:noFill/>
          </a:ln>
        </p:spPr>
      </p:pic>
      <p:sp>
        <p:nvSpPr>
          <p:cNvPr id="65" name="Google Shape;65;p23"/>
          <p:cNvSpPr/>
          <p:nvPr/>
        </p:nvSpPr>
        <p:spPr>
          <a:xfrm>
            <a:off x="225552" y="1796143"/>
            <a:ext cx="11740896" cy="3265714"/>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flower, plant&#10;&#10;Description automatically generated" id="66" name="Google Shape;66;p23"/>
          <p:cNvPicPr preferRelativeResize="0"/>
          <p:nvPr/>
        </p:nvPicPr>
        <p:blipFill rotWithShape="1">
          <a:blip r:embed="rId3">
            <a:alphaModFix/>
          </a:blip>
          <a:srcRect b="0" l="0" r="0" t="0"/>
          <a:stretch/>
        </p:blipFill>
        <p:spPr>
          <a:xfrm rot="-5400000">
            <a:off x="6307543" y="-287017"/>
            <a:ext cx="1051334" cy="3866771"/>
          </a:xfrm>
          <a:prstGeom prst="rect">
            <a:avLst/>
          </a:prstGeom>
          <a:noFill/>
          <a:ln>
            <a:noFill/>
          </a:ln>
        </p:spPr>
      </p:pic>
      <p:pic>
        <p:nvPicPr>
          <p:cNvPr descr="A picture containing mollusk, insect&#10;&#10;Description automatically generated" id="67" name="Google Shape;67;p23"/>
          <p:cNvPicPr preferRelativeResize="0"/>
          <p:nvPr/>
        </p:nvPicPr>
        <p:blipFill rotWithShape="1">
          <a:blip r:embed="rId4">
            <a:alphaModFix/>
          </a:blip>
          <a:srcRect b="0" l="0" r="0" t="0"/>
          <a:stretch/>
        </p:blipFill>
        <p:spPr>
          <a:xfrm>
            <a:off x="5492222" y="4923380"/>
            <a:ext cx="1207554" cy="354511"/>
          </a:xfrm>
          <a:prstGeom prst="rect">
            <a:avLst/>
          </a:prstGeom>
          <a:noFill/>
          <a:ln>
            <a:noFill/>
          </a:ln>
        </p:spPr>
      </p:pic>
      <p:sp>
        <p:nvSpPr>
          <p:cNvPr id="68" name="Google Shape;68;p23"/>
          <p:cNvSpPr txBox="1"/>
          <p:nvPr>
            <p:ph type="title"/>
          </p:nvPr>
        </p:nvSpPr>
        <p:spPr>
          <a:xfrm>
            <a:off x="1743456" y="2404872"/>
            <a:ext cx="8705088" cy="2002536"/>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3"/>
          <p:cNvSpPr txBox="1"/>
          <p:nvPr>
            <p:ph idx="1" type="body"/>
          </p:nvPr>
        </p:nvSpPr>
        <p:spPr>
          <a:xfrm>
            <a:off x="1743454" y="3964517"/>
            <a:ext cx="8705089"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SzPts val="2400"/>
              <a:buNone/>
              <a:defRPr sz="2400">
                <a:solidFill>
                  <a:schemeClr val="accent3"/>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0" name="Google Shape;70;p23"/>
          <p:cNvSpPr txBox="1"/>
          <p:nvPr>
            <p:ph idx="2" type="body"/>
          </p:nvPr>
        </p:nvSpPr>
        <p:spPr>
          <a:xfrm>
            <a:off x="10149667" y="3189069"/>
            <a:ext cx="945473" cy="193675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4000"/>
              <a:buNone/>
              <a:defRPr b="1" sz="14000">
                <a:solidFill>
                  <a:schemeClr val="dk2"/>
                </a:solidFill>
                <a:latin typeface="Libre Baskerville"/>
                <a:ea typeface="Libre Baskerville"/>
                <a:cs typeface="Libre Baskerville"/>
                <a:sym typeface="Libre Baskerville"/>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3"/>
          <p:cNvSpPr txBox="1"/>
          <p:nvPr>
            <p:ph idx="3" type="body"/>
          </p:nvPr>
        </p:nvSpPr>
        <p:spPr>
          <a:xfrm>
            <a:off x="1033184" y="2136567"/>
            <a:ext cx="941832" cy="193675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4000"/>
              <a:buNone/>
              <a:defRPr b="1" sz="14000">
                <a:solidFill>
                  <a:schemeClr val="dk2"/>
                </a:solidFill>
                <a:latin typeface="Libre Baskerville"/>
                <a:ea typeface="Libre Baskerville"/>
                <a:cs typeface="Libre Baskerville"/>
                <a:sym typeface="Libre Baskerville"/>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2"/>
        </a:solidFill>
      </p:bgPr>
    </p:bg>
    <p:spTree>
      <p:nvGrpSpPr>
        <p:cNvPr id="72" name="Shape 72"/>
        <p:cNvGrpSpPr/>
        <p:nvPr/>
      </p:nvGrpSpPr>
      <p:grpSpPr>
        <a:xfrm>
          <a:off x="0" y="0"/>
          <a:ext cx="0" cy="0"/>
          <a:chOff x="0" y="0"/>
          <a:chExt cx="0" cy="0"/>
        </a:xfrm>
      </p:grpSpPr>
      <p:sp>
        <p:nvSpPr>
          <p:cNvPr id="73" name="Google Shape;73;p24"/>
          <p:cNvSpPr/>
          <p:nvPr/>
        </p:nvSpPr>
        <p:spPr>
          <a:xfrm>
            <a:off x="553443" y="0"/>
            <a:ext cx="11105522" cy="62446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74" name="Google Shape;74;p24"/>
          <p:cNvSpPr/>
          <p:nvPr/>
        </p:nvSpPr>
        <p:spPr>
          <a:xfrm>
            <a:off x="877579" y="0"/>
            <a:ext cx="10460969" cy="5872780"/>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mollusk, insect&#10;&#10;Description automatically generated" id="75" name="Google Shape;75;p24"/>
          <p:cNvPicPr preferRelativeResize="0"/>
          <p:nvPr/>
        </p:nvPicPr>
        <p:blipFill rotWithShape="1">
          <a:blip r:embed="rId2">
            <a:alphaModFix/>
          </a:blip>
          <a:srcRect b="0" l="0" r="0" t="0"/>
          <a:stretch/>
        </p:blipFill>
        <p:spPr>
          <a:xfrm>
            <a:off x="5491275" y="5738220"/>
            <a:ext cx="1207554" cy="354511"/>
          </a:xfrm>
          <a:prstGeom prst="rect">
            <a:avLst/>
          </a:prstGeom>
          <a:noFill/>
          <a:ln>
            <a:noFill/>
          </a:ln>
        </p:spPr>
      </p:pic>
      <p:sp>
        <p:nvSpPr>
          <p:cNvPr id="76" name="Google Shape;76;p24"/>
          <p:cNvSpPr txBox="1"/>
          <p:nvPr>
            <p:ph type="title"/>
          </p:nvPr>
        </p:nvSpPr>
        <p:spPr>
          <a:xfrm>
            <a:off x="381000" y="381000"/>
            <a:ext cx="114300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4"/>
          <p:cNvSpPr/>
          <p:nvPr>
            <p:ph idx="2" type="pic"/>
          </p:nvPr>
        </p:nvSpPr>
        <p:spPr>
          <a:xfrm>
            <a:off x="1375868" y="1797050"/>
            <a:ext cx="2057400" cy="2058988"/>
          </a:xfrm>
          <a:prstGeom prst="rect">
            <a:avLst/>
          </a:prstGeom>
          <a:noFill/>
          <a:ln>
            <a:noFill/>
          </a:ln>
        </p:spPr>
      </p:sp>
      <p:sp>
        <p:nvSpPr>
          <p:cNvPr id="78" name="Google Shape;78;p24"/>
          <p:cNvSpPr txBox="1"/>
          <p:nvPr>
            <p:ph idx="1" type="body"/>
          </p:nvPr>
        </p:nvSpPr>
        <p:spPr>
          <a:xfrm>
            <a:off x="1326173" y="3946525"/>
            <a:ext cx="2194560" cy="35560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2000"/>
              <a:buNone/>
              <a:defRPr sz="20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4"/>
          <p:cNvSpPr txBox="1"/>
          <p:nvPr>
            <p:ph idx="3" type="body"/>
          </p:nvPr>
        </p:nvSpPr>
        <p:spPr>
          <a:xfrm>
            <a:off x="1328309" y="4306415"/>
            <a:ext cx="2194560" cy="27432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24"/>
          <p:cNvSpPr/>
          <p:nvPr>
            <p:ph idx="4" type="pic"/>
          </p:nvPr>
        </p:nvSpPr>
        <p:spPr>
          <a:xfrm>
            <a:off x="3828270" y="1797050"/>
            <a:ext cx="2057400" cy="2058988"/>
          </a:xfrm>
          <a:prstGeom prst="rect">
            <a:avLst/>
          </a:prstGeom>
          <a:noFill/>
          <a:ln>
            <a:noFill/>
          </a:ln>
        </p:spPr>
      </p:sp>
      <p:sp>
        <p:nvSpPr>
          <p:cNvPr id="81" name="Google Shape;81;p24"/>
          <p:cNvSpPr txBox="1"/>
          <p:nvPr>
            <p:ph idx="5" type="body"/>
          </p:nvPr>
        </p:nvSpPr>
        <p:spPr>
          <a:xfrm>
            <a:off x="3763663" y="3926721"/>
            <a:ext cx="2194560" cy="35560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2000"/>
              <a:buNone/>
              <a:defRPr sz="20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4"/>
          <p:cNvSpPr txBox="1"/>
          <p:nvPr>
            <p:ph idx="6" type="body"/>
          </p:nvPr>
        </p:nvSpPr>
        <p:spPr>
          <a:xfrm>
            <a:off x="3765799" y="4286611"/>
            <a:ext cx="2194560" cy="27432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4"/>
          <p:cNvSpPr/>
          <p:nvPr>
            <p:ph idx="7" type="pic"/>
          </p:nvPr>
        </p:nvSpPr>
        <p:spPr>
          <a:xfrm>
            <a:off x="6280672" y="1797050"/>
            <a:ext cx="2057400" cy="2058988"/>
          </a:xfrm>
          <a:prstGeom prst="rect">
            <a:avLst/>
          </a:prstGeom>
          <a:noFill/>
          <a:ln>
            <a:noFill/>
          </a:ln>
        </p:spPr>
      </p:sp>
      <p:sp>
        <p:nvSpPr>
          <p:cNvPr id="84" name="Google Shape;84;p24"/>
          <p:cNvSpPr txBox="1"/>
          <p:nvPr>
            <p:ph idx="8" type="body"/>
          </p:nvPr>
        </p:nvSpPr>
        <p:spPr>
          <a:xfrm>
            <a:off x="6216065" y="3946525"/>
            <a:ext cx="2194560" cy="35560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2000"/>
              <a:buNone/>
              <a:defRPr sz="20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4"/>
          <p:cNvSpPr txBox="1"/>
          <p:nvPr>
            <p:ph idx="9" type="body"/>
          </p:nvPr>
        </p:nvSpPr>
        <p:spPr>
          <a:xfrm>
            <a:off x="6218201" y="4306415"/>
            <a:ext cx="2194560" cy="27432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24"/>
          <p:cNvSpPr/>
          <p:nvPr>
            <p:ph idx="13" type="pic"/>
          </p:nvPr>
        </p:nvSpPr>
        <p:spPr>
          <a:xfrm>
            <a:off x="8733074" y="1797050"/>
            <a:ext cx="2057400" cy="2058988"/>
          </a:xfrm>
          <a:prstGeom prst="rect">
            <a:avLst/>
          </a:prstGeom>
          <a:noFill/>
          <a:ln>
            <a:noFill/>
          </a:ln>
        </p:spPr>
      </p:sp>
      <p:sp>
        <p:nvSpPr>
          <p:cNvPr id="87" name="Google Shape;87;p24"/>
          <p:cNvSpPr txBox="1"/>
          <p:nvPr>
            <p:ph idx="14" type="body"/>
          </p:nvPr>
        </p:nvSpPr>
        <p:spPr>
          <a:xfrm>
            <a:off x="8666331" y="3946525"/>
            <a:ext cx="2194560" cy="35560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2000"/>
              <a:buNone/>
              <a:defRPr sz="20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4"/>
          <p:cNvSpPr txBox="1"/>
          <p:nvPr>
            <p:ph idx="15" type="body"/>
          </p:nvPr>
        </p:nvSpPr>
        <p:spPr>
          <a:xfrm>
            <a:off x="8668467" y="4306415"/>
            <a:ext cx="2194560" cy="274320"/>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4"/>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4"/>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chemeClr val="dk2"/>
        </a:solidFill>
      </p:bgPr>
    </p:bg>
    <p:spTree>
      <p:nvGrpSpPr>
        <p:cNvPr id="91" name="Shape 91"/>
        <p:cNvGrpSpPr/>
        <p:nvPr/>
      </p:nvGrpSpPr>
      <p:grpSpPr>
        <a:xfrm>
          <a:off x="0" y="0"/>
          <a:ext cx="0" cy="0"/>
          <a:chOff x="0" y="0"/>
          <a:chExt cx="0" cy="0"/>
        </a:xfrm>
      </p:grpSpPr>
      <p:sp>
        <p:nvSpPr>
          <p:cNvPr id="92" name="Google Shape;92;p25"/>
          <p:cNvSpPr/>
          <p:nvPr/>
        </p:nvSpPr>
        <p:spPr>
          <a:xfrm>
            <a:off x="553443" y="0"/>
            <a:ext cx="11105522" cy="62446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93" name="Google Shape;93;p25"/>
          <p:cNvSpPr/>
          <p:nvPr/>
        </p:nvSpPr>
        <p:spPr>
          <a:xfrm>
            <a:off x="877579" y="0"/>
            <a:ext cx="10460969" cy="5872780"/>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mollusk, insect&#10;&#10;Description automatically generated" id="94" name="Google Shape;94;p25"/>
          <p:cNvPicPr preferRelativeResize="0"/>
          <p:nvPr/>
        </p:nvPicPr>
        <p:blipFill rotWithShape="1">
          <a:blip r:embed="rId2">
            <a:alphaModFix/>
          </a:blip>
          <a:srcRect b="0" l="0" r="0" t="0"/>
          <a:stretch/>
        </p:blipFill>
        <p:spPr>
          <a:xfrm>
            <a:off x="5491275" y="5738220"/>
            <a:ext cx="1207554" cy="354511"/>
          </a:xfrm>
          <a:prstGeom prst="rect">
            <a:avLst/>
          </a:prstGeom>
          <a:noFill/>
          <a:ln>
            <a:noFill/>
          </a:ln>
        </p:spPr>
      </p:pic>
      <p:sp>
        <p:nvSpPr>
          <p:cNvPr id="95" name="Google Shape;95;p25"/>
          <p:cNvSpPr txBox="1"/>
          <p:nvPr>
            <p:ph type="title"/>
          </p:nvPr>
        </p:nvSpPr>
        <p:spPr>
          <a:xfrm>
            <a:off x="381000" y="381000"/>
            <a:ext cx="114300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5"/>
          <p:cNvSpPr/>
          <p:nvPr>
            <p:ph idx="2" type="pic"/>
          </p:nvPr>
        </p:nvSpPr>
        <p:spPr>
          <a:xfrm>
            <a:off x="1681364" y="1658061"/>
            <a:ext cx="1160392" cy="1161288"/>
          </a:xfrm>
          <a:prstGeom prst="rect">
            <a:avLst/>
          </a:prstGeom>
          <a:noFill/>
          <a:ln>
            <a:noFill/>
          </a:ln>
        </p:spPr>
      </p:sp>
      <p:sp>
        <p:nvSpPr>
          <p:cNvPr id="97" name="Google Shape;97;p25"/>
          <p:cNvSpPr txBox="1"/>
          <p:nvPr>
            <p:ph idx="1" type="body"/>
          </p:nvPr>
        </p:nvSpPr>
        <p:spPr>
          <a:xfrm>
            <a:off x="1106424" y="2926080"/>
            <a:ext cx="2322576"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25"/>
          <p:cNvSpPr txBox="1"/>
          <p:nvPr>
            <p:ph idx="3" type="body"/>
          </p:nvPr>
        </p:nvSpPr>
        <p:spPr>
          <a:xfrm>
            <a:off x="1106424" y="3145536"/>
            <a:ext cx="2322576" cy="265176"/>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400"/>
              <a:buNone/>
              <a:defRPr sz="14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25"/>
          <p:cNvSpPr/>
          <p:nvPr>
            <p:ph idx="4" type="pic"/>
          </p:nvPr>
        </p:nvSpPr>
        <p:spPr>
          <a:xfrm>
            <a:off x="1681364" y="3818492"/>
            <a:ext cx="1160392" cy="1161288"/>
          </a:xfrm>
          <a:prstGeom prst="rect">
            <a:avLst/>
          </a:prstGeom>
          <a:noFill/>
          <a:ln>
            <a:noFill/>
          </a:ln>
        </p:spPr>
      </p:sp>
      <p:sp>
        <p:nvSpPr>
          <p:cNvPr id="100" name="Google Shape;100;p25"/>
          <p:cNvSpPr txBox="1"/>
          <p:nvPr>
            <p:ph idx="5" type="body"/>
          </p:nvPr>
        </p:nvSpPr>
        <p:spPr>
          <a:xfrm>
            <a:off x="1106424" y="5086511"/>
            <a:ext cx="2322576"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25"/>
          <p:cNvSpPr txBox="1"/>
          <p:nvPr>
            <p:ph idx="6" type="body"/>
          </p:nvPr>
        </p:nvSpPr>
        <p:spPr>
          <a:xfrm>
            <a:off x="1106424" y="5305967"/>
            <a:ext cx="2322576" cy="265176"/>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400"/>
              <a:buNone/>
              <a:defRPr sz="14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5"/>
          <p:cNvSpPr/>
          <p:nvPr>
            <p:ph idx="7" type="pic"/>
          </p:nvPr>
        </p:nvSpPr>
        <p:spPr>
          <a:xfrm>
            <a:off x="4226754" y="1658061"/>
            <a:ext cx="1160392" cy="1161288"/>
          </a:xfrm>
          <a:prstGeom prst="rect">
            <a:avLst/>
          </a:prstGeom>
          <a:noFill/>
          <a:ln>
            <a:noFill/>
          </a:ln>
        </p:spPr>
      </p:sp>
      <p:sp>
        <p:nvSpPr>
          <p:cNvPr id="103" name="Google Shape;103;p25"/>
          <p:cNvSpPr txBox="1"/>
          <p:nvPr>
            <p:ph idx="8" type="body"/>
          </p:nvPr>
        </p:nvSpPr>
        <p:spPr>
          <a:xfrm>
            <a:off x="3639312" y="2926080"/>
            <a:ext cx="2322576"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25"/>
          <p:cNvSpPr txBox="1"/>
          <p:nvPr>
            <p:ph idx="9" type="body"/>
          </p:nvPr>
        </p:nvSpPr>
        <p:spPr>
          <a:xfrm>
            <a:off x="3639312" y="3145536"/>
            <a:ext cx="2322576" cy="265176"/>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400"/>
              <a:buNone/>
              <a:defRPr sz="14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25"/>
          <p:cNvSpPr/>
          <p:nvPr>
            <p:ph idx="13" type="pic"/>
          </p:nvPr>
        </p:nvSpPr>
        <p:spPr>
          <a:xfrm>
            <a:off x="4226754" y="3818492"/>
            <a:ext cx="1160392" cy="1161288"/>
          </a:xfrm>
          <a:prstGeom prst="rect">
            <a:avLst/>
          </a:prstGeom>
          <a:noFill/>
          <a:ln>
            <a:noFill/>
          </a:ln>
        </p:spPr>
      </p:sp>
      <p:sp>
        <p:nvSpPr>
          <p:cNvPr id="106" name="Google Shape;106;p25"/>
          <p:cNvSpPr txBox="1"/>
          <p:nvPr>
            <p:ph idx="14" type="body"/>
          </p:nvPr>
        </p:nvSpPr>
        <p:spPr>
          <a:xfrm>
            <a:off x="3639312" y="5086511"/>
            <a:ext cx="2322576"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25"/>
          <p:cNvSpPr txBox="1"/>
          <p:nvPr>
            <p:ph idx="15" type="body"/>
          </p:nvPr>
        </p:nvSpPr>
        <p:spPr>
          <a:xfrm>
            <a:off x="3639312" y="5305967"/>
            <a:ext cx="2322576" cy="265176"/>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400"/>
              <a:buNone/>
              <a:defRPr sz="14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25"/>
          <p:cNvSpPr/>
          <p:nvPr>
            <p:ph idx="16" type="pic"/>
          </p:nvPr>
        </p:nvSpPr>
        <p:spPr>
          <a:xfrm>
            <a:off x="6772144" y="1658061"/>
            <a:ext cx="1160392" cy="1161288"/>
          </a:xfrm>
          <a:prstGeom prst="rect">
            <a:avLst/>
          </a:prstGeom>
          <a:noFill/>
          <a:ln>
            <a:noFill/>
          </a:ln>
        </p:spPr>
      </p:sp>
      <p:sp>
        <p:nvSpPr>
          <p:cNvPr id="109" name="Google Shape;109;p25"/>
          <p:cNvSpPr txBox="1"/>
          <p:nvPr>
            <p:ph idx="17" type="body"/>
          </p:nvPr>
        </p:nvSpPr>
        <p:spPr>
          <a:xfrm>
            <a:off x="6172200" y="2926080"/>
            <a:ext cx="2322576"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25"/>
          <p:cNvSpPr txBox="1"/>
          <p:nvPr>
            <p:ph idx="18" type="body"/>
          </p:nvPr>
        </p:nvSpPr>
        <p:spPr>
          <a:xfrm>
            <a:off x="6172200" y="3145536"/>
            <a:ext cx="2322576" cy="265176"/>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400"/>
              <a:buNone/>
              <a:defRPr sz="14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25"/>
          <p:cNvSpPr/>
          <p:nvPr>
            <p:ph idx="19" type="pic"/>
          </p:nvPr>
        </p:nvSpPr>
        <p:spPr>
          <a:xfrm>
            <a:off x="6772144" y="3818492"/>
            <a:ext cx="1160392" cy="1161288"/>
          </a:xfrm>
          <a:prstGeom prst="rect">
            <a:avLst/>
          </a:prstGeom>
          <a:noFill/>
          <a:ln>
            <a:noFill/>
          </a:ln>
        </p:spPr>
      </p:sp>
      <p:sp>
        <p:nvSpPr>
          <p:cNvPr id="112" name="Google Shape;112;p25"/>
          <p:cNvSpPr txBox="1"/>
          <p:nvPr>
            <p:ph idx="20" type="body"/>
          </p:nvPr>
        </p:nvSpPr>
        <p:spPr>
          <a:xfrm>
            <a:off x="6172200" y="5086511"/>
            <a:ext cx="2322576"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25"/>
          <p:cNvSpPr txBox="1"/>
          <p:nvPr>
            <p:ph idx="21" type="body"/>
          </p:nvPr>
        </p:nvSpPr>
        <p:spPr>
          <a:xfrm>
            <a:off x="6172200" y="5305967"/>
            <a:ext cx="2322576" cy="265176"/>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400"/>
              <a:buNone/>
              <a:defRPr sz="14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25"/>
          <p:cNvSpPr/>
          <p:nvPr>
            <p:ph idx="22" type="pic"/>
          </p:nvPr>
        </p:nvSpPr>
        <p:spPr>
          <a:xfrm>
            <a:off x="9317533" y="1658061"/>
            <a:ext cx="1160392" cy="1161288"/>
          </a:xfrm>
          <a:prstGeom prst="rect">
            <a:avLst/>
          </a:prstGeom>
          <a:noFill/>
          <a:ln>
            <a:noFill/>
          </a:ln>
        </p:spPr>
      </p:sp>
      <p:sp>
        <p:nvSpPr>
          <p:cNvPr id="115" name="Google Shape;115;p25"/>
          <p:cNvSpPr txBox="1"/>
          <p:nvPr>
            <p:ph idx="23" type="body"/>
          </p:nvPr>
        </p:nvSpPr>
        <p:spPr>
          <a:xfrm>
            <a:off x="8705088" y="2926080"/>
            <a:ext cx="2322576"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5"/>
          <p:cNvSpPr txBox="1"/>
          <p:nvPr>
            <p:ph idx="24" type="body"/>
          </p:nvPr>
        </p:nvSpPr>
        <p:spPr>
          <a:xfrm>
            <a:off x="8705088" y="3145536"/>
            <a:ext cx="2322576" cy="265176"/>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400"/>
              <a:buNone/>
              <a:defRPr sz="14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25"/>
          <p:cNvSpPr/>
          <p:nvPr>
            <p:ph idx="25" type="pic"/>
          </p:nvPr>
        </p:nvSpPr>
        <p:spPr>
          <a:xfrm>
            <a:off x="9317533" y="3818492"/>
            <a:ext cx="1160392" cy="1161288"/>
          </a:xfrm>
          <a:prstGeom prst="rect">
            <a:avLst/>
          </a:prstGeom>
          <a:noFill/>
          <a:ln>
            <a:noFill/>
          </a:ln>
        </p:spPr>
      </p:sp>
      <p:sp>
        <p:nvSpPr>
          <p:cNvPr id="118" name="Google Shape;118;p25"/>
          <p:cNvSpPr txBox="1"/>
          <p:nvPr>
            <p:ph idx="26" type="body"/>
          </p:nvPr>
        </p:nvSpPr>
        <p:spPr>
          <a:xfrm>
            <a:off x="8705088" y="5086511"/>
            <a:ext cx="2322576" cy="18288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600"/>
              <a:buNone/>
              <a:defRPr sz="16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25"/>
          <p:cNvSpPr txBox="1"/>
          <p:nvPr>
            <p:ph idx="27" type="body"/>
          </p:nvPr>
        </p:nvSpPr>
        <p:spPr>
          <a:xfrm>
            <a:off x="8705088" y="5305967"/>
            <a:ext cx="2322576" cy="265176"/>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SzPts val="1400"/>
              <a:buNone/>
              <a:defRPr sz="1400">
                <a:latin typeface="Gill Sans"/>
                <a:ea typeface="Gill Sans"/>
                <a:cs typeface="Gill Sans"/>
                <a:sym typeface="Gill Sans"/>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25"/>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5"/>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381000" y="381000"/>
            <a:ext cx="114300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3"/>
              </a:buClr>
              <a:buSzPts val="4400"/>
              <a:buFont typeface="Libre Baskerville"/>
              <a:buNone/>
              <a:defRPr b="0" i="0" sz="4400" u="none" cap="none" strike="noStrike">
                <a:solidFill>
                  <a:schemeClr val="accent3"/>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381000" y="1825625"/>
            <a:ext cx="114300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73292A"/>
              </a:buClr>
              <a:buSzPts val="2800"/>
              <a:buFont typeface="Arial"/>
              <a:buChar char="•"/>
              <a:defRPr b="0" i="0" sz="2800" u="none" cap="none" strike="noStrike">
                <a:solidFill>
                  <a:schemeClr val="accent3"/>
                </a:solidFill>
                <a:latin typeface="Gill Sans"/>
                <a:ea typeface="Gill Sans"/>
                <a:cs typeface="Gill Sans"/>
                <a:sym typeface="Gill Sans"/>
              </a:defRPr>
            </a:lvl1pPr>
            <a:lvl2pPr indent="-381000" lvl="1" marL="914400" marR="0" rtl="0" algn="l">
              <a:lnSpc>
                <a:spcPct val="90000"/>
              </a:lnSpc>
              <a:spcBef>
                <a:spcPts val="500"/>
              </a:spcBef>
              <a:spcAft>
                <a:spcPts val="0"/>
              </a:spcAft>
              <a:buClr>
                <a:srgbClr val="73292A"/>
              </a:buClr>
              <a:buSzPts val="2400"/>
              <a:buFont typeface="Arial"/>
              <a:buChar char="•"/>
              <a:defRPr b="0" i="0" sz="2400" u="none" cap="none" strike="noStrike">
                <a:solidFill>
                  <a:schemeClr val="accent3"/>
                </a:solidFill>
                <a:latin typeface="Gill Sans"/>
                <a:ea typeface="Gill Sans"/>
                <a:cs typeface="Gill Sans"/>
                <a:sym typeface="Gill Sans"/>
              </a:defRPr>
            </a:lvl2pPr>
            <a:lvl3pPr indent="-355600" lvl="2" marL="1371600" marR="0" rtl="0" algn="l">
              <a:lnSpc>
                <a:spcPct val="90000"/>
              </a:lnSpc>
              <a:spcBef>
                <a:spcPts val="500"/>
              </a:spcBef>
              <a:spcAft>
                <a:spcPts val="0"/>
              </a:spcAft>
              <a:buClr>
                <a:srgbClr val="73292A"/>
              </a:buClr>
              <a:buSzPts val="2000"/>
              <a:buFont typeface="Arial"/>
              <a:buChar char="•"/>
              <a:defRPr b="0" i="0" sz="2000" u="none" cap="none" strike="noStrike">
                <a:solidFill>
                  <a:schemeClr val="accent3"/>
                </a:solidFill>
                <a:latin typeface="Gill Sans"/>
                <a:ea typeface="Gill Sans"/>
                <a:cs typeface="Gill Sans"/>
                <a:sym typeface="Gill Sans"/>
              </a:defRPr>
            </a:lvl3pPr>
            <a:lvl4pPr indent="-342900" lvl="3" marL="1828800" marR="0" rtl="0" algn="l">
              <a:lnSpc>
                <a:spcPct val="90000"/>
              </a:lnSpc>
              <a:spcBef>
                <a:spcPts val="500"/>
              </a:spcBef>
              <a:spcAft>
                <a:spcPts val="0"/>
              </a:spcAft>
              <a:buClr>
                <a:srgbClr val="73292A"/>
              </a:buClr>
              <a:buSzPts val="1800"/>
              <a:buFont typeface="Arial"/>
              <a:buChar char="•"/>
              <a:defRPr b="0" i="0" sz="1800" u="none" cap="none" strike="noStrike">
                <a:solidFill>
                  <a:schemeClr val="accent3"/>
                </a:solidFill>
                <a:latin typeface="Gill Sans"/>
                <a:ea typeface="Gill Sans"/>
                <a:cs typeface="Gill Sans"/>
                <a:sym typeface="Gill Sans"/>
              </a:defRPr>
            </a:lvl4pPr>
            <a:lvl5pPr indent="-342900" lvl="4" marL="2286000" marR="0" rtl="0" algn="l">
              <a:lnSpc>
                <a:spcPct val="90000"/>
              </a:lnSpc>
              <a:spcBef>
                <a:spcPts val="500"/>
              </a:spcBef>
              <a:spcAft>
                <a:spcPts val="0"/>
              </a:spcAft>
              <a:buClr>
                <a:srgbClr val="73292A"/>
              </a:buClr>
              <a:buSzPts val="1800"/>
              <a:buFont typeface="Arial"/>
              <a:buChar char="•"/>
              <a:defRPr b="0" i="0" sz="1800" u="none" cap="none" strike="noStrike">
                <a:solidFill>
                  <a:schemeClr val="accent3"/>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12" name="Google Shape;12;p16"/>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6"/>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1"/>
                </a:solidFill>
                <a:latin typeface="Gill Sans"/>
                <a:ea typeface="Gill Sans"/>
                <a:cs typeface="Gill Sans"/>
                <a:sym typeface="Gill Sans"/>
              </a:defRPr>
            </a:lvl1pPr>
            <a:lvl2pPr indent="0" lvl="1" marL="0" marR="0" rtl="0" algn="r">
              <a:spcBef>
                <a:spcPts val="0"/>
              </a:spcBef>
              <a:buNone/>
              <a:defRPr b="0" i="0" sz="1200" u="none" cap="none" strike="noStrike">
                <a:solidFill>
                  <a:schemeClr val="dk1"/>
                </a:solidFill>
                <a:latin typeface="Gill Sans"/>
                <a:ea typeface="Gill Sans"/>
                <a:cs typeface="Gill Sans"/>
                <a:sym typeface="Gill Sans"/>
              </a:defRPr>
            </a:lvl2pPr>
            <a:lvl3pPr indent="0" lvl="2" marL="0" marR="0" rtl="0" algn="r">
              <a:spcBef>
                <a:spcPts val="0"/>
              </a:spcBef>
              <a:buNone/>
              <a:defRPr b="0" i="0" sz="1200" u="none" cap="none" strike="noStrike">
                <a:solidFill>
                  <a:schemeClr val="dk1"/>
                </a:solidFill>
                <a:latin typeface="Gill Sans"/>
                <a:ea typeface="Gill Sans"/>
                <a:cs typeface="Gill Sans"/>
                <a:sym typeface="Gill Sans"/>
              </a:defRPr>
            </a:lvl3pPr>
            <a:lvl4pPr indent="0" lvl="3" marL="0" marR="0" rtl="0" algn="r">
              <a:spcBef>
                <a:spcPts val="0"/>
              </a:spcBef>
              <a:buNone/>
              <a:defRPr b="0" i="0" sz="1200" u="none" cap="none" strike="noStrike">
                <a:solidFill>
                  <a:schemeClr val="dk1"/>
                </a:solidFill>
                <a:latin typeface="Gill Sans"/>
                <a:ea typeface="Gill Sans"/>
                <a:cs typeface="Gill Sans"/>
                <a:sym typeface="Gill Sans"/>
              </a:defRPr>
            </a:lvl4pPr>
            <a:lvl5pPr indent="0" lvl="4" marL="0" marR="0" rtl="0" algn="r">
              <a:spcBef>
                <a:spcPts val="0"/>
              </a:spcBef>
              <a:buNone/>
              <a:defRPr b="0" i="0" sz="1200" u="none" cap="none" strike="noStrike">
                <a:solidFill>
                  <a:schemeClr val="dk1"/>
                </a:solidFill>
                <a:latin typeface="Gill Sans"/>
                <a:ea typeface="Gill Sans"/>
                <a:cs typeface="Gill Sans"/>
                <a:sym typeface="Gill Sans"/>
              </a:defRPr>
            </a:lvl5pPr>
            <a:lvl6pPr indent="0" lvl="5" marL="0" marR="0" rtl="0" algn="r">
              <a:spcBef>
                <a:spcPts val="0"/>
              </a:spcBef>
              <a:buNone/>
              <a:defRPr b="0" i="0" sz="1200" u="none" cap="none" strike="noStrike">
                <a:solidFill>
                  <a:schemeClr val="dk1"/>
                </a:solidFill>
                <a:latin typeface="Gill Sans"/>
                <a:ea typeface="Gill Sans"/>
                <a:cs typeface="Gill Sans"/>
                <a:sym typeface="Gill Sans"/>
              </a:defRPr>
            </a:lvl6pPr>
            <a:lvl7pPr indent="0" lvl="6" marL="0" marR="0" rtl="0" algn="r">
              <a:spcBef>
                <a:spcPts val="0"/>
              </a:spcBef>
              <a:buNone/>
              <a:defRPr b="0" i="0" sz="1200" u="none" cap="none" strike="noStrike">
                <a:solidFill>
                  <a:schemeClr val="dk1"/>
                </a:solidFill>
                <a:latin typeface="Gill Sans"/>
                <a:ea typeface="Gill Sans"/>
                <a:cs typeface="Gill Sans"/>
                <a:sym typeface="Gill Sans"/>
              </a:defRPr>
            </a:lvl7pPr>
            <a:lvl8pPr indent="0" lvl="7" marL="0" marR="0" rtl="0" algn="r">
              <a:spcBef>
                <a:spcPts val="0"/>
              </a:spcBef>
              <a:buNone/>
              <a:defRPr b="0" i="0" sz="1200" u="none" cap="none" strike="noStrike">
                <a:solidFill>
                  <a:schemeClr val="dk1"/>
                </a:solidFill>
                <a:latin typeface="Gill Sans"/>
                <a:ea typeface="Gill Sans"/>
                <a:cs typeface="Gill Sans"/>
                <a:sym typeface="Gill Sans"/>
              </a:defRPr>
            </a:lvl8pPr>
            <a:lvl9pPr indent="0" lvl="8" marL="0" marR="0" rtl="0" algn="r">
              <a:spcBef>
                <a:spcPts val="0"/>
              </a:spcBef>
              <a:buNone/>
              <a:defRPr b="0" i="0" sz="12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4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26.pn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27.png"/><Relationship Id="rId6"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6.jpg"/><Relationship Id="rId4" Type="http://schemas.openxmlformats.org/officeDocument/2006/relationships/image" Target="../media/image42.jpg"/><Relationship Id="rId5" Type="http://schemas.openxmlformats.org/officeDocument/2006/relationships/image" Target="../media/image39.png"/><Relationship Id="rId6" Type="http://schemas.openxmlformats.org/officeDocument/2006/relationships/image" Target="../media/image32.png"/><Relationship Id="rId7" Type="http://schemas.openxmlformats.org/officeDocument/2006/relationships/image" Target="../media/image41.png"/><Relationship Id="rId8" Type="http://schemas.openxmlformats.org/officeDocument/2006/relationships/image" Target="../media/image4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4.jp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
          <p:cNvSpPr txBox="1"/>
          <p:nvPr>
            <p:ph type="ctrTitle"/>
          </p:nvPr>
        </p:nvSpPr>
        <p:spPr>
          <a:xfrm>
            <a:off x="3601200" y="3256900"/>
            <a:ext cx="5238000" cy="876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3"/>
              </a:buClr>
              <a:buSzPts val="4600"/>
              <a:buFont typeface="Libre Baskerville"/>
              <a:buNone/>
            </a:pPr>
            <a:r>
              <a:rPr lang="en-US"/>
              <a:t>Agriculture- Crop and yield Predictor</a:t>
            </a:r>
            <a:endParaRPr/>
          </a:p>
        </p:txBody>
      </p:sp>
      <p:sp>
        <p:nvSpPr>
          <p:cNvPr id="210" name="Google Shape;210;p1"/>
          <p:cNvSpPr txBox="1"/>
          <p:nvPr>
            <p:ph idx="1" type="subTitle"/>
          </p:nvPr>
        </p:nvSpPr>
        <p:spPr>
          <a:xfrm>
            <a:off x="4596459" y="1393912"/>
            <a:ext cx="2999100" cy="4389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2400"/>
              <a:buNone/>
            </a:pPr>
            <a:r>
              <a:rPr lang="en-US"/>
              <a:t>Team Multiverse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5932769df1_7_27"/>
          <p:cNvSpPr txBox="1"/>
          <p:nvPr>
            <p:ph idx="12" type="sldNum"/>
          </p:nvPr>
        </p:nvSpPr>
        <p:spPr>
          <a:xfrm>
            <a:off x="9208008"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5" name="Google Shape;285;g15932769df1_7_27"/>
          <p:cNvPicPr preferRelativeResize="0"/>
          <p:nvPr/>
        </p:nvPicPr>
        <p:blipFill>
          <a:blip r:embed="rId3">
            <a:alphaModFix/>
          </a:blip>
          <a:stretch>
            <a:fillRect/>
          </a:stretch>
        </p:blipFill>
        <p:spPr>
          <a:xfrm>
            <a:off x="2010175" y="617175"/>
            <a:ext cx="8171650" cy="562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5932769df1_0_16"/>
          <p:cNvSpPr txBox="1"/>
          <p:nvPr/>
        </p:nvSpPr>
        <p:spPr>
          <a:xfrm>
            <a:off x="522500" y="1474200"/>
            <a:ext cx="9876600" cy="33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300">
                <a:latin typeface="Gill Sans"/>
                <a:ea typeface="Gill Sans"/>
                <a:cs typeface="Gill Sans"/>
                <a:sym typeface="Gill Sans"/>
              </a:rPr>
              <a:t>We propose an </a:t>
            </a:r>
            <a:r>
              <a:rPr b="1" lang="en-US" sz="2300">
                <a:latin typeface="Gill Sans"/>
                <a:ea typeface="Gill Sans"/>
                <a:cs typeface="Gill Sans"/>
                <a:sym typeface="Gill Sans"/>
              </a:rPr>
              <a:t>Intelligent Crop Recommendation and Yield prediction system</a:t>
            </a:r>
            <a:r>
              <a:rPr lang="en-US" sz="2300">
                <a:latin typeface="Gill Sans"/>
                <a:ea typeface="Gill Sans"/>
                <a:cs typeface="Gill Sans"/>
                <a:sym typeface="Gill Sans"/>
              </a:rPr>
              <a:t> using Machine Learning that </a:t>
            </a:r>
            <a:r>
              <a:rPr b="1" lang="en-US" sz="2300">
                <a:latin typeface="Gill Sans"/>
                <a:ea typeface="Gill Sans"/>
                <a:cs typeface="Gill Sans"/>
                <a:sym typeface="Gill Sans"/>
              </a:rPr>
              <a:t>predicts crop suitability</a:t>
            </a:r>
            <a:r>
              <a:rPr lang="en-US" sz="2300">
                <a:latin typeface="Gill Sans"/>
                <a:ea typeface="Gill Sans"/>
                <a:cs typeface="Gill Sans"/>
                <a:sym typeface="Gill Sans"/>
              </a:rPr>
              <a:t> by factoring all relevant data such as temperature, rainfall, location, and soil condition. </a:t>
            </a:r>
            <a:endParaRPr sz="23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sz="2300">
                <a:latin typeface="Gill Sans"/>
                <a:ea typeface="Gill Sans"/>
                <a:cs typeface="Gill Sans"/>
                <a:sym typeface="Gill Sans"/>
              </a:rPr>
              <a:t>The </a:t>
            </a:r>
            <a:r>
              <a:rPr b="1" lang="en-US" sz="2300">
                <a:latin typeface="Gill Sans"/>
                <a:ea typeface="Gill Sans"/>
                <a:cs typeface="Gill Sans"/>
                <a:sym typeface="Gill Sans"/>
              </a:rPr>
              <a:t>Yield is predicted </a:t>
            </a:r>
            <a:r>
              <a:rPr lang="en-US" sz="2300">
                <a:latin typeface="Gill Sans"/>
                <a:ea typeface="Gill Sans"/>
                <a:cs typeface="Gill Sans"/>
                <a:sym typeface="Gill Sans"/>
              </a:rPr>
              <a:t>based on the parameters of area of land available, agricultural season and the past observations of yield prediction</a:t>
            </a:r>
            <a:endParaRPr sz="23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23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sz="2300">
                <a:latin typeface="Gill Sans"/>
                <a:ea typeface="Gill Sans"/>
                <a:cs typeface="Gill Sans"/>
                <a:sym typeface="Gill Sans"/>
              </a:rPr>
              <a:t>This system is primarily concerned with performing Agro Consultants principal role, which is to provide crop recommendations to farmer and the expected yield for that crop.</a:t>
            </a:r>
            <a:endParaRPr sz="2700">
              <a:solidFill>
                <a:schemeClr val="dk1"/>
              </a:solidFill>
              <a:latin typeface="Gill Sans"/>
              <a:ea typeface="Gill Sans"/>
              <a:cs typeface="Gill Sans"/>
              <a:sym typeface="Gill Sans"/>
            </a:endParaRPr>
          </a:p>
        </p:txBody>
      </p:sp>
      <p:sp>
        <p:nvSpPr>
          <p:cNvPr id="292" name="Google Shape;292;g15932769df1_0_16"/>
          <p:cNvSpPr txBox="1"/>
          <p:nvPr>
            <p:ph idx="12" type="sldNum"/>
          </p:nvPr>
        </p:nvSpPr>
        <p:spPr>
          <a:xfrm>
            <a:off x="9208008"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3" name="Google Shape;293;g15932769df1_0_16"/>
          <p:cNvSpPr txBox="1"/>
          <p:nvPr>
            <p:ph idx="4294967295" type="title"/>
          </p:nvPr>
        </p:nvSpPr>
        <p:spPr>
          <a:xfrm>
            <a:off x="522500" y="326550"/>
            <a:ext cx="10073700" cy="810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Solution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5932769df1_1_30"/>
          <p:cNvSpPr txBox="1"/>
          <p:nvPr>
            <p:ph idx="12" type="sldNum"/>
          </p:nvPr>
        </p:nvSpPr>
        <p:spPr>
          <a:xfrm>
            <a:off x="9208008"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0" name="Google Shape;300;g15932769df1_1_30"/>
          <p:cNvSpPr txBox="1"/>
          <p:nvPr/>
        </p:nvSpPr>
        <p:spPr>
          <a:xfrm>
            <a:off x="1046125" y="1017075"/>
            <a:ext cx="9226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latin typeface="Gill Sans"/>
              <a:ea typeface="Gill Sans"/>
              <a:cs typeface="Gill Sans"/>
              <a:sym typeface="Gill Sans"/>
            </a:endParaRPr>
          </a:p>
        </p:txBody>
      </p:sp>
      <p:pic>
        <p:nvPicPr>
          <p:cNvPr id="301" name="Google Shape;301;g15932769df1_1_30"/>
          <p:cNvPicPr preferRelativeResize="0"/>
          <p:nvPr/>
        </p:nvPicPr>
        <p:blipFill>
          <a:blip r:embed="rId3">
            <a:alphaModFix/>
          </a:blip>
          <a:stretch>
            <a:fillRect/>
          </a:stretch>
        </p:blipFill>
        <p:spPr>
          <a:xfrm>
            <a:off x="2071488" y="576813"/>
            <a:ext cx="8049020" cy="570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Libre Baskerville"/>
              <a:buNone/>
            </a:pPr>
            <a:r>
              <a:rPr lang="en-US"/>
              <a:t>Our Model</a:t>
            </a:r>
            <a:endParaRPr/>
          </a:p>
        </p:txBody>
      </p:sp>
      <p:sp>
        <p:nvSpPr>
          <p:cNvPr id="307" name="Google Shape;307;p13"/>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Agriculture- Crop and yield Predictor</a:t>
            </a:r>
            <a:endParaRPr/>
          </a:p>
        </p:txBody>
      </p:sp>
      <p:sp>
        <p:nvSpPr>
          <p:cNvPr id="308" name="Google Shape;308;p13"/>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9" name="Google Shape;309;p13"/>
          <p:cNvSpPr txBox="1"/>
          <p:nvPr/>
        </p:nvSpPr>
        <p:spPr>
          <a:xfrm>
            <a:off x="643900" y="4016825"/>
            <a:ext cx="109074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Gill Sans"/>
                <a:ea typeface="Gill Sans"/>
                <a:cs typeface="Gill Sans"/>
                <a:sym typeface="Gill Sans"/>
              </a:rPr>
              <a:t>Then, it</a:t>
            </a:r>
            <a:r>
              <a:rPr lang="en-US" sz="2300">
                <a:solidFill>
                  <a:schemeClr val="dk1"/>
                </a:solidFill>
                <a:latin typeface="Gill Sans"/>
                <a:ea typeface="Gill Sans"/>
                <a:cs typeface="Gill Sans"/>
                <a:sym typeface="Gill Sans"/>
              </a:rPr>
              <a:t> focuses on predicting the crop yield in advance by analyzing factors like district (assuming same weather and soil parameters in a particular district), state, season, crop type using various supervised machine learning techniques. This helps the farmers to know the crop yield in advance to plan and choose a crop that would give a better yield.</a:t>
            </a:r>
            <a:endParaRPr/>
          </a:p>
        </p:txBody>
      </p:sp>
      <p:sp>
        <p:nvSpPr>
          <p:cNvPr id="310" name="Google Shape;310;p13"/>
          <p:cNvSpPr txBox="1"/>
          <p:nvPr/>
        </p:nvSpPr>
        <p:spPr>
          <a:xfrm>
            <a:off x="643900" y="2024775"/>
            <a:ext cx="109074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Gill Sans"/>
                <a:ea typeface="Gill Sans"/>
                <a:cs typeface="Gill Sans"/>
                <a:sym typeface="Gill Sans"/>
              </a:rPr>
              <a:t>Our model first predicts the most relevant crop that can be grown given the </a:t>
            </a:r>
            <a:r>
              <a:rPr lang="en-US" sz="2300">
                <a:solidFill>
                  <a:schemeClr val="dk1"/>
                </a:solidFill>
                <a:latin typeface="Gill Sans"/>
                <a:ea typeface="Gill Sans"/>
                <a:cs typeface="Gill Sans"/>
                <a:sym typeface="Gill Sans"/>
              </a:rPr>
              <a:t>solid</a:t>
            </a:r>
            <a:r>
              <a:rPr lang="en-US" sz="2300">
                <a:solidFill>
                  <a:schemeClr val="dk1"/>
                </a:solidFill>
                <a:latin typeface="Gill Sans"/>
                <a:ea typeface="Gill Sans"/>
                <a:cs typeface="Gill Sans"/>
                <a:sym typeface="Gill Sans"/>
              </a:rPr>
              <a:t> </a:t>
            </a:r>
            <a:r>
              <a:rPr lang="en-US" sz="2300">
                <a:solidFill>
                  <a:schemeClr val="dk1"/>
                </a:solidFill>
                <a:latin typeface="Gill Sans"/>
                <a:ea typeface="Gill Sans"/>
                <a:cs typeface="Gill Sans"/>
                <a:sym typeface="Gill Sans"/>
              </a:rPr>
              <a:t>characteristics</a:t>
            </a:r>
            <a:r>
              <a:rPr lang="en-US" sz="2300">
                <a:solidFill>
                  <a:schemeClr val="dk1"/>
                </a:solidFill>
                <a:latin typeface="Gill Sans"/>
                <a:ea typeface="Gill Sans"/>
                <a:cs typeface="Gill Sans"/>
                <a:sym typeface="Gill Sans"/>
              </a:rPr>
              <a:t> namely N(Nitrogen), P(Phosphorus), K(Potassium),</a:t>
            </a:r>
            <a:br>
              <a:rPr lang="en-US" sz="2300">
                <a:solidFill>
                  <a:schemeClr val="dk1"/>
                </a:solidFill>
                <a:latin typeface="Gill Sans"/>
                <a:ea typeface="Gill Sans"/>
                <a:cs typeface="Gill Sans"/>
                <a:sym typeface="Gill Sans"/>
              </a:rPr>
            </a:br>
            <a:r>
              <a:rPr lang="en-US" sz="2300">
                <a:solidFill>
                  <a:schemeClr val="dk1"/>
                </a:solidFill>
                <a:latin typeface="Gill Sans"/>
                <a:ea typeface="Gill Sans"/>
                <a:cs typeface="Gill Sans"/>
                <a:sym typeface="Gill Sans"/>
              </a:rPr>
              <a:t>and the weather of the region namely Temperature, Humidity, Ph, Rainfall and Labels of crops.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5932769df1_8_7"/>
          <p:cNvSpPr txBox="1"/>
          <p:nvPr>
            <p:ph idx="12" type="sldNum"/>
          </p:nvPr>
        </p:nvSpPr>
        <p:spPr>
          <a:xfrm>
            <a:off x="9208008"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7" name="Google Shape;317;g15932769df1_8_7"/>
          <p:cNvSpPr txBox="1"/>
          <p:nvPr/>
        </p:nvSpPr>
        <p:spPr>
          <a:xfrm>
            <a:off x="696675" y="381000"/>
            <a:ext cx="10951200" cy="640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500">
                <a:latin typeface="Gill Sans"/>
                <a:ea typeface="Gill Sans"/>
                <a:cs typeface="Gill Sans"/>
                <a:sym typeface="Gill Sans"/>
              </a:rPr>
              <a:t>Data Dictionary:</a:t>
            </a:r>
            <a:endParaRPr b="1" sz="15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sz="1500">
                <a:latin typeface="Gill Sans"/>
                <a:ea typeface="Gill Sans"/>
                <a:cs typeface="Gill Sans"/>
                <a:sym typeface="Gill Sans"/>
              </a:rPr>
              <a:t>Dataset(Crop Recommendation) consists of 8 variables where 7 variables are considered for predicting output variable. The details of Variable is given Below</a:t>
            </a:r>
            <a:endParaRPr sz="15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1500">
              <a:latin typeface="Gill Sans"/>
              <a:ea typeface="Gill Sans"/>
              <a:cs typeface="Gill Sans"/>
              <a:sym typeface="Gill Sans"/>
            </a:endParaRPr>
          </a:p>
          <a:p>
            <a:pPr indent="-323850" lvl="0" marL="457200" rtl="0" algn="l">
              <a:spcBef>
                <a:spcPts val="0"/>
              </a:spcBef>
              <a:spcAft>
                <a:spcPts val="0"/>
              </a:spcAft>
              <a:buSzPts val="1500"/>
              <a:buFont typeface="Gill Sans"/>
              <a:buAutoNum type="arabicPeriod"/>
            </a:pPr>
            <a:r>
              <a:rPr b="1" lang="en-US" sz="1500">
                <a:latin typeface="Gill Sans"/>
                <a:ea typeface="Gill Sans"/>
                <a:cs typeface="Gill Sans"/>
                <a:sym typeface="Gill Sans"/>
              </a:rPr>
              <a:t>%N (Nitrogen)</a:t>
            </a:r>
            <a:r>
              <a:rPr lang="en-US" sz="1500">
                <a:latin typeface="Gill Sans"/>
                <a:ea typeface="Gill Sans"/>
                <a:cs typeface="Gill Sans"/>
                <a:sym typeface="Gill Sans"/>
              </a:rPr>
              <a:t> : Nitrogen content in the soil. Nitrogen is really important for plant growth (structure), plant food processing (metabolism), and the creation of chlorophyll. Without enough nitrogen in the plant, the plant cannot grow taller, or produce enough food (usually yellow).</a:t>
            </a:r>
            <a:endParaRPr sz="1500">
              <a:latin typeface="Gill Sans"/>
              <a:ea typeface="Gill Sans"/>
              <a:cs typeface="Gill Sans"/>
              <a:sym typeface="Gill Sans"/>
            </a:endParaRPr>
          </a:p>
          <a:p>
            <a:pPr indent="-323850" lvl="0" marL="457200" rtl="0" algn="l">
              <a:spcBef>
                <a:spcPts val="0"/>
              </a:spcBef>
              <a:spcAft>
                <a:spcPts val="0"/>
              </a:spcAft>
              <a:buSzPts val="1500"/>
              <a:buFont typeface="Gill Sans"/>
              <a:buAutoNum type="arabicPeriod"/>
            </a:pPr>
            <a:r>
              <a:rPr b="1" lang="en-US" sz="1500">
                <a:latin typeface="Gill Sans"/>
                <a:ea typeface="Gill Sans"/>
                <a:cs typeface="Gill Sans"/>
                <a:sym typeface="Gill Sans"/>
              </a:rPr>
              <a:t>%P (Phosphorus)</a:t>
            </a:r>
            <a:r>
              <a:rPr lang="en-US" sz="1500">
                <a:latin typeface="Gill Sans"/>
                <a:ea typeface="Gill Sans"/>
                <a:cs typeface="Gill Sans"/>
                <a:sym typeface="Gill Sans"/>
              </a:rPr>
              <a:t> : Phosphorus content in the soil. Phosphorus primary role in a plant is to store and transfer energy produced by photosynthesis for use in growth and reproductive processes. Soil P cycles in a variety forms in the soil</a:t>
            </a:r>
            <a:endParaRPr sz="1500">
              <a:latin typeface="Gill Sans"/>
              <a:ea typeface="Gill Sans"/>
              <a:cs typeface="Gill Sans"/>
              <a:sym typeface="Gill Sans"/>
            </a:endParaRPr>
          </a:p>
          <a:p>
            <a:pPr indent="-323850" lvl="0" marL="457200" rtl="0" algn="l">
              <a:spcBef>
                <a:spcPts val="0"/>
              </a:spcBef>
              <a:spcAft>
                <a:spcPts val="0"/>
              </a:spcAft>
              <a:buSzPts val="1500"/>
              <a:buFont typeface="Gill Sans"/>
              <a:buAutoNum type="arabicPeriod"/>
            </a:pPr>
            <a:r>
              <a:rPr b="1" lang="en-US" sz="1500">
                <a:latin typeface="Gill Sans"/>
                <a:ea typeface="Gill Sans"/>
                <a:cs typeface="Gill Sans"/>
                <a:sym typeface="Gill Sans"/>
              </a:rPr>
              <a:t>%K (Potassium)</a:t>
            </a:r>
            <a:r>
              <a:rPr lang="en-US" sz="1500">
                <a:latin typeface="Gill Sans"/>
                <a:ea typeface="Gill Sans"/>
                <a:cs typeface="Gill Sans"/>
                <a:sym typeface="Gill Sans"/>
              </a:rPr>
              <a:t> : Potassium content in the soil. Potassium is an essential nutrient for plant growth.</a:t>
            </a:r>
            <a:endParaRPr sz="1500">
              <a:latin typeface="Gill Sans"/>
              <a:ea typeface="Gill Sans"/>
              <a:cs typeface="Gill Sans"/>
              <a:sym typeface="Gill Sans"/>
            </a:endParaRPr>
          </a:p>
          <a:p>
            <a:pPr indent="-323850" lvl="0" marL="457200" rtl="0" algn="l">
              <a:spcBef>
                <a:spcPts val="0"/>
              </a:spcBef>
              <a:spcAft>
                <a:spcPts val="0"/>
              </a:spcAft>
              <a:buSzPts val="1500"/>
              <a:buFont typeface="Gill Sans"/>
              <a:buAutoNum type="arabicPeriod"/>
            </a:pPr>
            <a:r>
              <a:rPr b="1" lang="en-US" sz="1500">
                <a:latin typeface="Gill Sans"/>
                <a:ea typeface="Gill Sans"/>
                <a:cs typeface="Gill Sans"/>
                <a:sym typeface="Gill Sans"/>
              </a:rPr>
              <a:t>Temperature</a:t>
            </a:r>
            <a:r>
              <a:rPr lang="en-US" sz="1500">
                <a:latin typeface="Gill Sans"/>
                <a:ea typeface="Gill Sans"/>
                <a:cs typeface="Gill Sans"/>
                <a:sym typeface="Gill Sans"/>
              </a:rPr>
              <a:t> : Temperature in degree </a:t>
            </a:r>
            <a:r>
              <a:rPr lang="en-US" sz="1500">
                <a:latin typeface="Gill Sans"/>
                <a:ea typeface="Gill Sans"/>
                <a:cs typeface="Gill Sans"/>
                <a:sym typeface="Gill Sans"/>
              </a:rPr>
              <a:t>celsius</a:t>
            </a:r>
            <a:r>
              <a:rPr lang="en-US" sz="1500">
                <a:latin typeface="Gill Sans"/>
                <a:ea typeface="Gill Sans"/>
                <a:cs typeface="Gill Sans"/>
                <a:sym typeface="Gill Sans"/>
              </a:rPr>
              <a:t>. High temperatures affect plant growth in numerous ways. The most obvious are the effects of heat on photosynthesis, in which plants use carbon dioxide to produce oxygen, and respiration, an opposite process in which plants use oxygen to produce carbon dioxide.</a:t>
            </a:r>
            <a:endParaRPr sz="1500">
              <a:latin typeface="Gill Sans"/>
              <a:ea typeface="Gill Sans"/>
              <a:cs typeface="Gill Sans"/>
              <a:sym typeface="Gill Sans"/>
            </a:endParaRPr>
          </a:p>
          <a:p>
            <a:pPr indent="-323850" lvl="0" marL="457200" rtl="0" algn="l">
              <a:spcBef>
                <a:spcPts val="0"/>
              </a:spcBef>
              <a:spcAft>
                <a:spcPts val="0"/>
              </a:spcAft>
              <a:buSzPts val="1500"/>
              <a:buFont typeface="Gill Sans"/>
              <a:buAutoNum type="arabicPeriod"/>
            </a:pPr>
            <a:r>
              <a:rPr b="1" lang="en-US" sz="1500">
                <a:latin typeface="Gill Sans"/>
                <a:ea typeface="Gill Sans"/>
                <a:cs typeface="Gill Sans"/>
                <a:sym typeface="Gill Sans"/>
              </a:rPr>
              <a:t>Humidity</a:t>
            </a:r>
            <a:r>
              <a:rPr lang="en-US" sz="1500">
                <a:latin typeface="Gill Sans"/>
                <a:ea typeface="Gill Sans"/>
                <a:cs typeface="Gill Sans"/>
                <a:sym typeface="Gill Sans"/>
              </a:rPr>
              <a:t> : Relative humidity in %. When conditions are too humid, it may promote the growth of mold and bacteria that cause plants to die and crops to fail, as well as conditions like root or crown rot. Humid conditions also invite the presence of pests, such as fungus gnats, whose </a:t>
            </a:r>
            <a:r>
              <a:rPr lang="en-US" sz="1500">
                <a:latin typeface="Gill Sans"/>
                <a:ea typeface="Gill Sans"/>
                <a:cs typeface="Gill Sans"/>
                <a:sym typeface="Gill Sans"/>
              </a:rPr>
              <a:t>larvae</a:t>
            </a:r>
            <a:r>
              <a:rPr lang="en-US" sz="1500">
                <a:latin typeface="Gill Sans"/>
                <a:ea typeface="Gill Sans"/>
                <a:cs typeface="Gill Sans"/>
                <a:sym typeface="Gill Sans"/>
              </a:rPr>
              <a:t> feed on plant roots and thrive in moist soil.</a:t>
            </a:r>
            <a:endParaRPr sz="1500">
              <a:latin typeface="Gill Sans"/>
              <a:ea typeface="Gill Sans"/>
              <a:cs typeface="Gill Sans"/>
              <a:sym typeface="Gill Sans"/>
            </a:endParaRPr>
          </a:p>
          <a:p>
            <a:pPr indent="-323850" lvl="0" marL="457200" rtl="0" algn="l">
              <a:spcBef>
                <a:spcPts val="0"/>
              </a:spcBef>
              <a:spcAft>
                <a:spcPts val="0"/>
              </a:spcAft>
              <a:buSzPts val="1500"/>
              <a:buFont typeface="Gill Sans"/>
              <a:buAutoNum type="arabicPeriod"/>
            </a:pPr>
            <a:r>
              <a:rPr b="1" lang="en-US" sz="1500">
                <a:latin typeface="Gill Sans"/>
                <a:ea typeface="Gill Sans"/>
                <a:cs typeface="Gill Sans"/>
                <a:sym typeface="Gill Sans"/>
              </a:rPr>
              <a:t>PH </a:t>
            </a:r>
            <a:r>
              <a:rPr lang="en-US" sz="1500">
                <a:latin typeface="Gill Sans"/>
                <a:ea typeface="Gill Sans"/>
                <a:cs typeface="Gill Sans"/>
                <a:sym typeface="Gill Sans"/>
              </a:rPr>
              <a:t>: ph value of the soil. Plant nutrients leach from the soil much faster at pH values below 5.5 than from soils within the 5.5 to 7.0 range. In some mineral soils aluminum can be dissolved at pH levels below 5.0 becoming toxic to plant growth. Soil pH may also affect the availability of plant nutrients.</a:t>
            </a:r>
            <a:endParaRPr sz="1500">
              <a:latin typeface="Gill Sans"/>
              <a:ea typeface="Gill Sans"/>
              <a:cs typeface="Gill Sans"/>
              <a:sym typeface="Gill Sans"/>
            </a:endParaRPr>
          </a:p>
          <a:p>
            <a:pPr indent="-323850" lvl="0" marL="457200" rtl="0" algn="l">
              <a:spcBef>
                <a:spcPts val="0"/>
              </a:spcBef>
              <a:spcAft>
                <a:spcPts val="0"/>
              </a:spcAft>
              <a:buSzPts val="1500"/>
              <a:buFont typeface="Gill Sans"/>
              <a:buAutoNum type="arabicPeriod"/>
            </a:pPr>
            <a:r>
              <a:rPr b="1" lang="en-US" sz="1500">
                <a:latin typeface="Gill Sans"/>
                <a:ea typeface="Gill Sans"/>
                <a:cs typeface="Gill Sans"/>
                <a:sym typeface="Gill Sans"/>
              </a:rPr>
              <a:t>Rainfall</a:t>
            </a:r>
            <a:r>
              <a:rPr lang="en-US" sz="1500">
                <a:latin typeface="Gill Sans"/>
                <a:ea typeface="Gill Sans"/>
                <a:cs typeface="Gill Sans"/>
                <a:sym typeface="Gill Sans"/>
              </a:rPr>
              <a:t> : Rainfall in mm. Plants use the moisture in the soil to replenish the water lost through transpiration. If there is no water in the soil, the leaves will wilt. As more water is lost, the plant will fail and eventually die. Rainwater builds up the moisture levels in the soil and assures a healthy plant. Finally,</a:t>
            </a:r>
            <a:endParaRPr sz="1500">
              <a:latin typeface="Gill Sans"/>
              <a:ea typeface="Gill Sans"/>
              <a:cs typeface="Gill Sans"/>
              <a:sym typeface="Gill Sans"/>
            </a:endParaRPr>
          </a:p>
          <a:p>
            <a:pPr indent="-323850" lvl="0" marL="457200" rtl="0" algn="l">
              <a:spcBef>
                <a:spcPts val="0"/>
              </a:spcBef>
              <a:spcAft>
                <a:spcPts val="0"/>
              </a:spcAft>
              <a:buSzPts val="1500"/>
              <a:buFont typeface="Gill Sans"/>
              <a:buAutoNum type="arabicPeriod"/>
            </a:pPr>
            <a:r>
              <a:rPr b="1" lang="en-US" sz="1500">
                <a:latin typeface="Gill Sans"/>
                <a:ea typeface="Gill Sans"/>
                <a:cs typeface="Gill Sans"/>
                <a:sym typeface="Gill Sans"/>
              </a:rPr>
              <a:t>Label </a:t>
            </a:r>
            <a:r>
              <a:rPr lang="en-US" sz="1500">
                <a:latin typeface="Gill Sans"/>
                <a:ea typeface="Gill Sans"/>
                <a:cs typeface="Gill Sans"/>
                <a:sym typeface="Gill Sans"/>
              </a:rPr>
              <a:t>: This is the output variable which contains 22 unique values i.e., 22 different crops and they are ['Apple','Banana','blackgram','chickpea','coconut','coffee','cotton','grapes','jute','kidney beans','lentil','maize','mango','moth beans','mung bean','muskmelon','orange','papaya','</a:t>
            </a:r>
            <a:r>
              <a:rPr lang="en-US" sz="1500">
                <a:latin typeface="Gill Sans"/>
                <a:ea typeface="Gill Sans"/>
                <a:cs typeface="Gill Sans"/>
                <a:sym typeface="Gill Sans"/>
              </a:rPr>
              <a:t>pigeonpeas</a:t>
            </a:r>
            <a:r>
              <a:rPr lang="en-US" sz="1500">
                <a:latin typeface="Gill Sans"/>
                <a:ea typeface="Gill Sans"/>
                <a:cs typeface="Gill Sans"/>
                <a:sym typeface="Gill Sans"/>
              </a:rPr>
              <a:t>','pomegranate','Rice','Watermelon']</a:t>
            </a:r>
            <a:endParaRPr sz="15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sz="1500">
                <a:latin typeface="Gill Sans"/>
                <a:ea typeface="Gill Sans"/>
                <a:cs typeface="Gill Sans"/>
                <a:sym typeface="Gill Sans"/>
              </a:rPr>
              <a:t>Exploratory data analysis carried out to fetch insights from the data.</a:t>
            </a:r>
            <a:endParaRPr sz="1500">
              <a:latin typeface="Gill Sans"/>
              <a:ea typeface="Gill Sans"/>
              <a:cs typeface="Gill Sans"/>
              <a:sym typeface="Gill Sans"/>
            </a:endParaRPr>
          </a:p>
          <a:p>
            <a:pPr indent="0" lvl="0" marL="0" rtl="0" algn="l">
              <a:spcBef>
                <a:spcPts val="0"/>
              </a:spcBef>
              <a:spcAft>
                <a:spcPts val="0"/>
              </a:spcAft>
              <a:buNone/>
            </a:pPr>
            <a:r>
              <a:t/>
            </a:r>
            <a:endParaRPr b="1">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5932769df1_8_20"/>
          <p:cNvSpPr txBox="1"/>
          <p:nvPr>
            <p:ph idx="12" type="sldNum"/>
          </p:nvPr>
        </p:nvSpPr>
        <p:spPr>
          <a:xfrm>
            <a:off x="9208008"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4" name="Google Shape;324;g15932769df1_8_20"/>
          <p:cNvSpPr txBox="1"/>
          <p:nvPr/>
        </p:nvSpPr>
        <p:spPr>
          <a:xfrm>
            <a:off x="326575" y="326575"/>
            <a:ext cx="11364600" cy="624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500">
                <a:solidFill>
                  <a:schemeClr val="dk1"/>
                </a:solidFill>
                <a:latin typeface="Gill Sans"/>
                <a:ea typeface="Gill Sans"/>
                <a:cs typeface="Gill Sans"/>
                <a:sym typeface="Gill Sans"/>
              </a:rPr>
              <a:t>Data Dictionary</a:t>
            </a:r>
            <a:r>
              <a:rPr lang="en-US" sz="2500">
                <a:solidFill>
                  <a:schemeClr val="dk1"/>
                </a:solidFill>
                <a:latin typeface="Gill Sans"/>
                <a:ea typeface="Gill Sans"/>
                <a:cs typeface="Gill Sans"/>
                <a:sym typeface="Gill Sans"/>
              </a:rPr>
              <a:t>:</a:t>
            </a:r>
            <a:endParaRPr sz="2500">
              <a:solidFill>
                <a:schemeClr val="dk1"/>
              </a:solidFill>
              <a:latin typeface="Gill Sans"/>
              <a:ea typeface="Gill Sans"/>
              <a:cs typeface="Gill Sans"/>
              <a:sym typeface="Gill Sans"/>
            </a:endParaRPr>
          </a:p>
          <a:p>
            <a:pPr indent="0" lvl="0" marL="0" rtl="0" algn="l">
              <a:spcBef>
                <a:spcPts val="0"/>
              </a:spcBef>
              <a:spcAft>
                <a:spcPts val="0"/>
              </a:spcAft>
              <a:buNone/>
            </a:pPr>
            <a:r>
              <a:rPr lang="en-US" sz="2500">
                <a:solidFill>
                  <a:schemeClr val="dk1"/>
                </a:solidFill>
                <a:latin typeface="Gill Sans"/>
                <a:ea typeface="Gill Sans"/>
                <a:cs typeface="Gill Sans"/>
                <a:sym typeface="Gill Sans"/>
              </a:rPr>
              <a:t>Dataset(Crop Production) consists of 7 variables where 5 variables are considered for predicting output variable. The details of Variable is given Below</a:t>
            </a:r>
            <a:endParaRPr sz="25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sz="2500">
              <a:solidFill>
                <a:schemeClr val="dk1"/>
              </a:solidFill>
              <a:latin typeface="Gill Sans"/>
              <a:ea typeface="Gill Sans"/>
              <a:cs typeface="Gill Sans"/>
              <a:sym typeface="Gill Sans"/>
            </a:endParaRPr>
          </a:p>
          <a:p>
            <a:pPr indent="-387350" lvl="0" marL="457200" rtl="0" algn="l">
              <a:spcBef>
                <a:spcPts val="0"/>
              </a:spcBef>
              <a:spcAft>
                <a:spcPts val="0"/>
              </a:spcAft>
              <a:buClr>
                <a:schemeClr val="dk1"/>
              </a:buClr>
              <a:buSzPts val="2500"/>
              <a:buFont typeface="Gill Sans"/>
              <a:buAutoNum type="arabicPeriod"/>
            </a:pPr>
            <a:r>
              <a:rPr b="1" lang="en-US" sz="2500">
                <a:solidFill>
                  <a:schemeClr val="dk1"/>
                </a:solidFill>
                <a:latin typeface="Gill Sans"/>
                <a:ea typeface="Gill Sans"/>
                <a:cs typeface="Gill Sans"/>
                <a:sym typeface="Gill Sans"/>
              </a:rPr>
              <a:t>Crop_Year</a:t>
            </a:r>
            <a:r>
              <a:rPr lang="en-US" sz="2500">
                <a:solidFill>
                  <a:schemeClr val="dk1"/>
                </a:solidFill>
                <a:latin typeface="Gill Sans"/>
                <a:ea typeface="Gill Sans"/>
                <a:cs typeface="Gill Sans"/>
                <a:sym typeface="Gill Sans"/>
              </a:rPr>
              <a:t> : It gives the year the crop is grown in</a:t>
            </a:r>
            <a:endParaRPr sz="2500">
              <a:solidFill>
                <a:schemeClr val="dk1"/>
              </a:solidFill>
              <a:latin typeface="Gill Sans"/>
              <a:ea typeface="Gill Sans"/>
              <a:cs typeface="Gill Sans"/>
              <a:sym typeface="Gill Sans"/>
            </a:endParaRPr>
          </a:p>
          <a:p>
            <a:pPr indent="0" lvl="0" marL="457200" rtl="0" algn="l">
              <a:spcBef>
                <a:spcPts val="0"/>
              </a:spcBef>
              <a:spcAft>
                <a:spcPts val="0"/>
              </a:spcAft>
              <a:buNone/>
            </a:pPr>
            <a:r>
              <a:t/>
            </a:r>
            <a:endParaRPr sz="2500">
              <a:solidFill>
                <a:schemeClr val="dk1"/>
              </a:solidFill>
              <a:latin typeface="Gill Sans"/>
              <a:ea typeface="Gill Sans"/>
              <a:cs typeface="Gill Sans"/>
              <a:sym typeface="Gill Sans"/>
            </a:endParaRPr>
          </a:p>
          <a:p>
            <a:pPr indent="-387350" lvl="0" marL="457200" rtl="0" algn="l">
              <a:spcBef>
                <a:spcPts val="0"/>
              </a:spcBef>
              <a:spcAft>
                <a:spcPts val="0"/>
              </a:spcAft>
              <a:buClr>
                <a:schemeClr val="dk1"/>
              </a:buClr>
              <a:buSzPts val="2500"/>
              <a:buFont typeface="Gill Sans"/>
              <a:buAutoNum type="arabicPeriod"/>
            </a:pPr>
            <a:r>
              <a:rPr b="1" lang="en-US" sz="2500">
                <a:solidFill>
                  <a:schemeClr val="dk1"/>
                </a:solidFill>
                <a:latin typeface="Gill Sans"/>
                <a:ea typeface="Gill Sans"/>
                <a:cs typeface="Gill Sans"/>
                <a:sym typeface="Gill Sans"/>
              </a:rPr>
              <a:t>Area</a:t>
            </a:r>
            <a:r>
              <a:rPr lang="en-US" sz="2500">
                <a:solidFill>
                  <a:schemeClr val="dk1"/>
                </a:solidFill>
                <a:latin typeface="Gill Sans"/>
                <a:ea typeface="Gill Sans"/>
                <a:cs typeface="Gill Sans"/>
                <a:sym typeface="Gill Sans"/>
              </a:rPr>
              <a:t> : It is the area of Agricultural field the crop is grown in </a:t>
            </a:r>
            <a:endParaRPr sz="2500">
              <a:solidFill>
                <a:schemeClr val="dk1"/>
              </a:solidFill>
              <a:latin typeface="Gill Sans"/>
              <a:ea typeface="Gill Sans"/>
              <a:cs typeface="Gill Sans"/>
              <a:sym typeface="Gill Sans"/>
            </a:endParaRPr>
          </a:p>
          <a:p>
            <a:pPr indent="0" lvl="0" marL="457200" rtl="0" algn="l">
              <a:spcBef>
                <a:spcPts val="0"/>
              </a:spcBef>
              <a:spcAft>
                <a:spcPts val="0"/>
              </a:spcAft>
              <a:buNone/>
            </a:pPr>
            <a:r>
              <a:t/>
            </a:r>
            <a:endParaRPr sz="2500">
              <a:solidFill>
                <a:schemeClr val="dk1"/>
              </a:solidFill>
              <a:latin typeface="Gill Sans"/>
              <a:ea typeface="Gill Sans"/>
              <a:cs typeface="Gill Sans"/>
              <a:sym typeface="Gill Sans"/>
            </a:endParaRPr>
          </a:p>
          <a:p>
            <a:pPr indent="-387350" lvl="0" marL="457200" rtl="0" algn="l">
              <a:spcBef>
                <a:spcPts val="0"/>
              </a:spcBef>
              <a:spcAft>
                <a:spcPts val="0"/>
              </a:spcAft>
              <a:buClr>
                <a:schemeClr val="dk1"/>
              </a:buClr>
              <a:buSzPts val="2500"/>
              <a:buFont typeface="Gill Sans"/>
              <a:buAutoNum type="arabicPeriod"/>
            </a:pPr>
            <a:r>
              <a:rPr b="1" lang="en-US" sz="2500">
                <a:solidFill>
                  <a:schemeClr val="dk1"/>
                </a:solidFill>
                <a:latin typeface="Gill Sans"/>
                <a:ea typeface="Gill Sans"/>
                <a:cs typeface="Gill Sans"/>
                <a:sym typeface="Gill Sans"/>
              </a:rPr>
              <a:t>Production</a:t>
            </a:r>
            <a:r>
              <a:rPr lang="en-US" sz="2500">
                <a:solidFill>
                  <a:schemeClr val="dk1"/>
                </a:solidFill>
                <a:latin typeface="Gill Sans"/>
                <a:ea typeface="Gill Sans"/>
                <a:cs typeface="Gill Sans"/>
                <a:sym typeface="Gill Sans"/>
              </a:rPr>
              <a:t> : Total crop production, i.e, prediction once the year and area are given as inputs to the model</a:t>
            </a:r>
            <a:endParaRPr sz="2500">
              <a:solidFill>
                <a:schemeClr val="dk1"/>
              </a:solidFill>
              <a:latin typeface="Gill Sans"/>
              <a:ea typeface="Gill Sans"/>
              <a:cs typeface="Gill Sans"/>
              <a:sym typeface="Gill Sans"/>
            </a:endParaRPr>
          </a:p>
          <a:p>
            <a:pPr indent="0" lvl="0" marL="457200" rtl="0" algn="l">
              <a:spcBef>
                <a:spcPts val="0"/>
              </a:spcBef>
              <a:spcAft>
                <a:spcPts val="0"/>
              </a:spcAft>
              <a:buNone/>
            </a:pPr>
            <a:r>
              <a:t/>
            </a:r>
            <a:endParaRPr sz="2500">
              <a:solidFill>
                <a:schemeClr val="dk1"/>
              </a:solidFill>
              <a:latin typeface="Gill Sans"/>
              <a:ea typeface="Gill Sans"/>
              <a:cs typeface="Gill Sans"/>
              <a:sym typeface="Gill Sans"/>
            </a:endParaRPr>
          </a:p>
          <a:p>
            <a:pPr indent="-387350" lvl="0" marL="457200" rtl="0" algn="l">
              <a:spcBef>
                <a:spcPts val="0"/>
              </a:spcBef>
              <a:spcAft>
                <a:spcPts val="0"/>
              </a:spcAft>
              <a:buClr>
                <a:schemeClr val="dk1"/>
              </a:buClr>
              <a:buSzPts val="2500"/>
              <a:buFont typeface="Gill Sans"/>
              <a:buAutoNum type="arabicPeriod"/>
            </a:pPr>
            <a:r>
              <a:rPr b="1" lang="en-US" sz="2500">
                <a:solidFill>
                  <a:schemeClr val="dk1"/>
                </a:solidFill>
                <a:latin typeface="Gill Sans"/>
                <a:ea typeface="Gill Sans"/>
                <a:cs typeface="Gill Sans"/>
                <a:sym typeface="Gill Sans"/>
              </a:rPr>
              <a:t>Season</a:t>
            </a:r>
            <a:r>
              <a:rPr lang="en-US" sz="2500">
                <a:solidFill>
                  <a:schemeClr val="dk1"/>
                </a:solidFill>
                <a:latin typeface="Gill Sans"/>
                <a:ea typeface="Gill Sans"/>
                <a:cs typeface="Gill Sans"/>
                <a:sym typeface="Gill Sans"/>
              </a:rPr>
              <a:t> : Current Season of crop growth</a:t>
            </a:r>
            <a:endParaRPr sz="2500">
              <a:solidFill>
                <a:schemeClr val="dk1"/>
              </a:solidFill>
              <a:latin typeface="Gill Sans"/>
              <a:ea typeface="Gill Sans"/>
              <a:cs typeface="Gill Sans"/>
              <a:sym typeface="Gill Sans"/>
            </a:endParaRPr>
          </a:p>
          <a:p>
            <a:pPr indent="0" lvl="0" marL="457200" rtl="0" algn="l">
              <a:spcBef>
                <a:spcPts val="0"/>
              </a:spcBef>
              <a:spcAft>
                <a:spcPts val="0"/>
              </a:spcAft>
              <a:buNone/>
            </a:pPr>
            <a:r>
              <a:t/>
            </a:r>
            <a:endParaRPr sz="2500">
              <a:solidFill>
                <a:schemeClr val="dk1"/>
              </a:solidFill>
              <a:latin typeface="Gill Sans"/>
              <a:ea typeface="Gill Sans"/>
              <a:cs typeface="Gill Sans"/>
              <a:sym typeface="Gill Sans"/>
            </a:endParaRPr>
          </a:p>
          <a:p>
            <a:pPr indent="-387350" lvl="0" marL="457200" rtl="0" algn="l">
              <a:spcBef>
                <a:spcPts val="0"/>
              </a:spcBef>
              <a:spcAft>
                <a:spcPts val="0"/>
              </a:spcAft>
              <a:buClr>
                <a:schemeClr val="dk1"/>
              </a:buClr>
              <a:buSzPts val="2500"/>
              <a:buFont typeface="Gill Sans"/>
              <a:buAutoNum type="arabicPeriod"/>
            </a:pPr>
            <a:r>
              <a:rPr b="1" lang="en-US" sz="2500">
                <a:solidFill>
                  <a:schemeClr val="dk1"/>
                </a:solidFill>
                <a:latin typeface="Gill Sans"/>
                <a:ea typeface="Gill Sans"/>
                <a:cs typeface="Gill Sans"/>
                <a:sym typeface="Gill Sans"/>
              </a:rPr>
              <a:t>Type of Crop</a:t>
            </a:r>
            <a:r>
              <a:rPr lang="en-US" sz="2500">
                <a:solidFill>
                  <a:schemeClr val="dk1"/>
                </a:solidFill>
                <a:latin typeface="Gill Sans"/>
                <a:ea typeface="Gill Sans"/>
                <a:cs typeface="Gill Sans"/>
                <a:sym typeface="Gill Sans"/>
              </a:rPr>
              <a:t> : The name of the crops</a:t>
            </a:r>
            <a:endParaRPr sz="2500">
              <a:solidFill>
                <a:schemeClr val="dk1"/>
              </a:solidFill>
              <a:latin typeface="Gill Sans"/>
              <a:ea typeface="Gill Sans"/>
              <a:cs typeface="Gill Sans"/>
              <a:sym typeface="Gill Sans"/>
            </a:endParaRPr>
          </a:p>
          <a:p>
            <a:pPr indent="0" lvl="0" marL="457200" rtl="0" algn="l">
              <a:spcBef>
                <a:spcPts val="0"/>
              </a:spcBef>
              <a:spcAft>
                <a:spcPts val="0"/>
              </a:spcAft>
              <a:buNone/>
            </a:pPr>
            <a:r>
              <a:t/>
            </a:r>
            <a:endParaRPr sz="2500">
              <a:solidFill>
                <a:schemeClr val="dk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US" sz="1900">
                <a:solidFill>
                  <a:schemeClr val="dk1"/>
                </a:solidFill>
                <a:latin typeface="Gill Sans"/>
                <a:ea typeface="Gill Sans"/>
                <a:cs typeface="Gill Sans"/>
                <a:sym typeface="Gill Sans"/>
              </a:rPr>
              <a:t>ALL THE DATASETS USED ARE TAKEN FROM KAGGLE</a:t>
            </a:r>
            <a:endParaRPr sz="3000">
              <a:solidFill>
                <a:schemeClr val="dk1"/>
              </a:solidFill>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15932769df1_0_21"/>
          <p:cNvSpPr txBox="1"/>
          <p:nvPr>
            <p:ph idx="12" type="sldNum"/>
          </p:nvPr>
        </p:nvSpPr>
        <p:spPr>
          <a:xfrm>
            <a:off x="9208008"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1" name="Google Shape;331;g15932769df1_0_21"/>
          <p:cNvPicPr preferRelativeResize="0"/>
          <p:nvPr/>
        </p:nvPicPr>
        <p:blipFill>
          <a:blip r:embed="rId3">
            <a:alphaModFix/>
          </a:blip>
          <a:stretch>
            <a:fillRect/>
          </a:stretch>
        </p:blipFill>
        <p:spPr>
          <a:xfrm>
            <a:off x="7052107" y="286875"/>
            <a:ext cx="3648544" cy="3142126"/>
          </a:xfrm>
          <a:prstGeom prst="rect">
            <a:avLst/>
          </a:prstGeom>
          <a:noFill/>
          <a:ln>
            <a:noFill/>
          </a:ln>
        </p:spPr>
      </p:pic>
      <p:pic>
        <p:nvPicPr>
          <p:cNvPr id="332" name="Google Shape;332;g15932769df1_0_21"/>
          <p:cNvPicPr preferRelativeResize="0"/>
          <p:nvPr/>
        </p:nvPicPr>
        <p:blipFill>
          <a:blip r:embed="rId4">
            <a:alphaModFix/>
          </a:blip>
          <a:stretch>
            <a:fillRect/>
          </a:stretch>
        </p:blipFill>
        <p:spPr>
          <a:xfrm>
            <a:off x="434825" y="286863"/>
            <a:ext cx="5552300" cy="3395525"/>
          </a:xfrm>
          <a:prstGeom prst="rect">
            <a:avLst/>
          </a:prstGeom>
          <a:noFill/>
          <a:ln>
            <a:noFill/>
          </a:ln>
        </p:spPr>
      </p:pic>
      <p:pic>
        <p:nvPicPr>
          <p:cNvPr id="333" name="Google Shape;333;g15932769df1_0_21"/>
          <p:cNvPicPr preferRelativeResize="0"/>
          <p:nvPr/>
        </p:nvPicPr>
        <p:blipFill>
          <a:blip r:embed="rId5">
            <a:alphaModFix/>
          </a:blip>
          <a:stretch>
            <a:fillRect/>
          </a:stretch>
        </p:blipFill>
        <p:spPr>
          <a:xfrm>
            <a:off x="1596675" y="3880275"/>
            <a:ext cx="3512261" cy="2576275"/>
          </a:xfrm>
          <a:prstGeom prst="rect">
            <a:avLst/>
          </a:prstGeom>
          <a:noFill/>
          <a:ln>
            <a:noFill/>
          </a:ln>
        </p:spPr>
      </p:pic>
      <p:pic>
        <p:nvPicPr>
          <p:cNvPr id="334" name="Google Shape;334;g15932769df1_0_21"/>
          <p:cNvPicPr preferRelativeResize="0"/>
          <p:nvPr/>
        </p:nvPicPr>
        <p:blipFill>
          <a:blip r:embed="rId6">
            <a:alphaModFix/>
          </a:blip>
          <a:stretch>
            <a:fillRect/>
          </a:stretch>
        </p:blipFill>
        <p:spPr>
          <a:xfrm>
            <a:off x="7021550" y="3579802"/>
            <a:ext cx="3709650" cy="29624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5932769df1_7_1"/>
          <p:cNvSpPr txBox="1"/>
          <p:nvPr>
            <p:ph idx="12" type="sldNum"/>
          </p:nvPr>
        </p:nvSpPr>
        <p:spPr>
          <a:xfrm>
            <a:off x="9208008"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41" name="Google Shape;341;g15932769df1_7_1"/>
          <p:cNvPicPr preferRelativeResize="0"/>
          <p:nvPr/>
        </p:nvPicPr>
        <p:blipFill>
          <a:blip r:embed="rId3">
            <a:alphaModFix/>
          </a:blip>
          <a:stretch>
            <a:fillRect/>
          </a:stretch>
        </p:blipFill>
        <p:spPr>
          <a:xfrm>
            <a:off x="-5" y="301324"/>
            <a:ext cx="6554524" cy="6420125"/>
          </a:xfrm>
          <a:prstGeom prst="rect">
            <a:avLst/>
          </a:prstGeom>
          <a:noFill/>
          <a:ln>
            <a:noFill/>
          </a:ln>
        </p:spPr>
      </p:pic>
      <p:pic>
        <p:nvPicPr>
          <p:cNvPr id="342" name="Google Shape;342;g15932769df1_7_1"/>
          <p:cNvPicPr preferRelativeResize="0"/>
          <p:nvPr/>
        </p:nvPicPr>
        <p:blipFill>
          <a:blip r:embed="rId4">
            <a:alphaModFix/>
          </a:blip>
          <a:stretch>
            <a:fillRect/>
          </a:stretch>
        </p:blipFill>
        <p:spPr>
          <a:xfrm>
            <a:off x="6706919" y="152400"/>
            <a:ext cx="5332681" cy="3911765"/>
          </a:xfrm>
          <a:prstGeom prst="rect">
            <a:avLst/>
          </a:prstGeom>
          <a:noFill/>
          <a:ln>
            <a:noFill/>
          </a:ln>
        </p:spPr>
      </p:pic>
      <p:pic>
        <p:nvPicPr>
          <p:cNvPr id="343" name="Google Shape;343;g15932769df1_7_1"/>
          <p:cNvPicPr preferRelativeResize="0"/>
          <p:nvPr/>
        </p:nvPicPr>
        <p:blipFill>
          <a:blip r:embed="rId5">
            <a:alphaModFix/>
          </a:blip>
          <a:stretch>
            <a:fillRect/>
          </a:stretch>
        </p:blipFill>
        <p:spPr>
          <a:xfrm>
            <a:off x="6706919" y="4216565"/>
            <a:ext cx="2189392" cy="2489035"/>
          </a:xfrm>
          <a:prstGeom prst="rect">
            <a:avLst/>
          </a:prstGeom>
          <a:noFill/>
          <a:ln>
            <a:noFill/>
          </a:ln>
        </p:spPr>
      </p:pic>
      <p:pic>
        <p:nvPicPr>
          <p:cNvPr id="344" name="Google Shape;344;g15932769df1_7_1"/>
          <p:cNvPicPr preferRelativeResize="0"/>
          <p:nvPr/>
        </p:nvPicPr>
        <p:blipFill>
          <a:blip r:embed="rId6">
            <a:alphaModFix/>
          </a:blip>
          <a:stretch>
            <a:fillRect/>
          </a:stretch>
        </p:blipFill>
        <p:spPr>
          <a:xfrm>
            <a:off x="9173010" y="4467390"/>
            <a:ext cx="2637987" cy="19873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5932769df1_7_10"/>
          <p:cNvSpPr txBox="1"/>
          <p:nvPr>
            <p:ph idx="12" type="sldNum"/>
          </p:nvPr>
        </p:nvSpPr>
        <p:spPr>
          <a:xfrm>
            <a:off x="9208008"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1" name="Google Shape;351;g15932769df1_7_10"/>
          <p:cNvPicPr preferRelativeResize="0"/>
          <p:nvPr/>
        </p:nvPicPr>
        <p:blipFill>
          <a:blip r:embed="rId3">
            <a:alphaModFix/>
          </a:blip>
          <a:stretch>
            <a:fillRect/>
          </a:stretch>
        </p:blipFill>
        <p:spPr>
          <a:xfrm>
            <a:off x="381000" y="1246500"/>
            <a:ext cx="5638800" cy="3981450"/>
          </a:xfrm>
          <a:prstGeom prst="rect">
            <a:avLst/>
          </a:prstGeom>
          <a:noFill/>
          <a:ln>
            <a:noFill/>
          </a:ln>
        </p:spPr>
      </p:pic>
      <p:pic>
        <p:nvPicPr>
          <p:cNvPr id="352" name="Google Shape;352;g15932769df1_7_10"/>
          <p:cNvPicPr preferRelativeResize="0"/>
          <p:nvPr/>
        </p:nvPicPr>
        <p:blipFill>
          <a:blip r:embed="rId4">
            <a:alphaModFix/>
          </a:blip>
          <a:stretch>
            <a:fillRect/>
          </a:stretch>
        </p:blipFill>
        <p:spPr>
          <a:xfrm>
            <a:off x="6388225" y="573775"/>
            <a:ext cx="5153025" cy="5181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
          <p:cNvSpPr txBox="1"/>
          <p:nvPr>
            <p:ph type="title"/>
          </p:nvPr>
        </p:nvSpPr>
        <p:spPr>
          <a:xfrm>
            <a:off x="838200" y="380999"/>
            <a:ext cx="10515600" cy="13258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Libre Baskerville"/>
              <a:buNone/>
            </a:pPr>
            <a:r>
              <a:rPr lang="en-US"/>
              <a:t>Future Scope</a:t>
            </a:r>
            <a:endParaRPr/>
          </a:p>
        </p:txBody>
      </p:sp>
      <p:sp>
        <p:nvSpPr>
          <p:cNvPr id="358" name="Google Shape;358;p6"/>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Presentation title</a:t>
            </a:r>
            <a:endParaRPr/>
          </a:p>
        </p:txBody>
      </p:sp>
      <p:sp>
        <p:nvSpPr>
          <p:cNvPr id="359" name="Google Shape;359;p6"/>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6"/>
          <p:cNvSpPr txBox="1"/>
          <p:nvPr>
            <p:ph type="title"/>
          </p:nvPr>
        </p:nvSpPr>
        <p:spPr>
          <a:xfrm>
            <a:off x="460650" y="1706877"/>
            <a:ext cx="11270700" cy="43647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1200"/>
              </a:spcBef>
              <a:spcAft>
                <a:spcPts val="0"/>
              </a:spcAft>
              <a:buClr>
                <a:schemeClr val="dk1"/>
              </a:buClr>
              <a:buSzPts val="1100"/>
              <a:buFont typeface="Arial"/>
              <a:buNone/>
            </a:pPr>
            <a:r>
              <a:rPr lang="en-US" sz="2500">
                <a:solidFill>
                  <a:schemeClr val="dk1"/>
                </a:solidFill>
                <a:latin typeface="Gill Sans"/>
                <a:ea typeface="Gill Sans"/>
                <a:cs typeface="Gill Sans"/>
                <a:sym typeface="Gill Sans"/>
              </a:rPr>
              <a:t>Can give </a:t>
            </a:r>
            <a:r>
              <a:rPr b="1" lang="en-US" sz="2500">
                <a:solidFill>
                  <a:schemeClr val="dk1"/>
                </a:solidFill>
                <a:latin typeface="Gill Sans"/>
                <a:ea typeface="Gill Sans"/>
                <a:cs typeface="Gill Sans"/>
                <a:sym typeface="Gill Sans"/>
              </a:rPr>
              <a:t>prescriptive analysis</a:t>
            </a:r>
            <a:r>
              <a:rPr lang="en-US" sz="2500">
                <a:solidFill>
                  <a:schemeClr val="dk1"/>
                </a:solidFill>
                <a:latin typeface="Gill Sans"/>
                <a:ea typeface="Gill Sans"/>
                <a:cs typeface="Gill Sans"/>
                <a:sym typeface="Gill Sans"/>
              </a:rPr>
              <a:t> on how to </a:t>
            </a:r>
            <a:r>
              <a:rPr b="1" lang="en-US" sz="2500">
                <a:solidFill>
                  <a:schemeClr val="dk1"/>
                </a:solidFill>
                <a:latin typeface="Gill Sans"/>
                <a:ea typeface="Gill Sans"/>
                <a:cs typeface="Gill Sans"/>
                <a:sym typeface="Gill Sans"/>
              </a:rPr>
              <a:t>grow a desired crop</a:t>
            </a:r>
            <a:r>
              <a:rPr lang="en-US" sz="2500">
                <a:solidFill>
                  <a:schemeClr val="dk1"/>
                </a:solidFill>
                <a:latin typeface="Gill Sans"/>
                <a:ea typeface="Gill Sans"/>
                <a:cs typeface="Gill Sans"/>
                <a:sym typeface="Gill Sans"/>
              </a:rPr>
              <a:t> by a farmer on his field if </a:t>
            </a:r>
            <a:r>
              <a:rPr b="1" lang="en-US" sz="2500">
                <a:solidFill>
                  <a:schemeClr val="dk1"/>
                </a:solidFill>
                <a:latin typeface="Gill Sans"/>
                <a:ea typeface="Gill Sans"/>
                <a:cs typeface="Gill Sans"/>
                <a:sym typeface="Gill Sans"/>
              </a:rPr>
              <a:t>currently not possible</a:t>
            </a:r>
            <a:r>
              <a:rPr lang="en-US" sz="2500">
                <a:solidFill>
                  <a:schemeClr val="dk1"/>
                </a:solidFill>
                <a:latin typeface="Gill Sans"/>
                <a:ea typeface="Gill Sans"/>
                <a:cs typeface="Gill Sans"/>
                <a:sym typeface="Gill Sans"/>
              </a:rPr>
              <a:t> under the current land conditions</a:t>
            </a:r>
            <a:r>
              <a:rPr b="1" lang="en-US" sz="2500">
                <a:solidFill>
                  <a:schemeClr val="dk1"/>
                </a:solidFill>
                <a:latin typeface="Gill Sans"/>
                <a:ea typeface="Gill Sans"/>
                <a:cs typeface="Gill Sans"/>
                <a:sym typeface="Gill Sans"/>
              </a:rPr>
              <a:t> </a:t>
            </a:r>
            <a:r>
              <a:rPr lang="en-US" sz="2500">
                <a:solidFill>
                  <a:schemeClr val="dk1"/>
                </a:solidFill>
                <a:latin typeface="Gill Sans"/>
                <a:ea typeface="Gill Sans"/>
                <a:cs typeface="Gill Sans"/>
                <a:sym typeface="Gill Sans"/>
              </a:rPr>
              <a:t>by </a:t>
            </a:r>
            <a:r>
              <a:rPr b="1" lang="en-US" sz="2500">
                <a:solidFill>
                  <a:schemeClr val="dk1"/>
                </a:solidFill>
                <a:latin typeface="Gill Sans"/>
                <a:ea typeface="Gill Sans"/>
                <a:cs typeface="Gill Sans"/>
                <a:sym typeface="Gill Sans"/>
              </a:rPr>
              <a:t>prescribing </a:t>
            </a:r>
            <a:r>
              <a:rPr lang="en-US" sz="2500">
                <a:solidFill>
                  <a:schemeClr val="dk1"/>
                </a:solidFill>
                <a:latin typeface="Gill Sans"/>
                <a:ea typeface="Gill Sans"/>
                <a:cs typeface="Gill Sans"/>
                <a:sym typeface="Gill Sans"/>
              </a:rPr>
              <a:t>what </a:t>
            </a:r>
            <a:r>
              <a:rPr b="1" lang="en-US" sz="2500">
                <a:solidFill>
                  <a:schemeClr val="dk1"/>
                </a:solidFill>
                <a:latin typeface="Gill Sans"/>
                <a:ea typeface="Gill Sans"/>
                <a:cs typeface="Gill Sans"/>
                <a:sym typeface="Gill Sans"/>
              </a:rPr>
              <a:t>changes</a:t>
            </a:r>
            <a:r>
              <a:rPr lang="en-US" sz="2500">
                <a:solidFill>
                  <a:schemeClr val="dk1"/>
                </a:solidFill>
                <a:latin typeface="Gill Sans"/>
                <a:ea typeface="Gill Sans"/>
                <a:cs typeface="Gill Sans"/>
                <a:sym typeface="Gill Sans"/>
              </a:rPr>
              <a:t> need to be done on the land (</a:t>
            </a:r>
            <a:r>
              <a:rPr b="1" lang="en-US" sz="2500">
                <a:solidFill>
                  <a:schemeClr val="dk1"/>
                </a:solidFill>
                <a:latin typeface="Gill Sans"/>
                <a:ea typeface="Gill Sans"/>
                <a:cs typeface="Gill Sans"/>
                <a:sym typeface="Gill Sans"/>
              </a:rPr>
              <a:t>increasing/decreasing pH,N,P and K</a:t>
            </a:r>
            <a:r>
              <a:rPr lang="en-US" sz="2500">
                <a:solidFill>
                  <a:schemeClr val="dk1"/>
                </a:solidFill>
                <a:latin typeface="Gill Sans"/>
                <a:ea typeface="Gill Sans"/>
                <a:cs typeface="Gill Sans"/>
                <a:sym typeface="Gill Sans"/>
              </a:rPr>
              <a:t>) </a:t>
            </a:r>
            <a:endParaRPr sz="2500">
              <a:solidFill>
                <a:schemeClr val="dk1"/>
              </a:solidFill>
              <a:latin typeface="Gill Sans"/>
              <a:ea typeface="Gill Sans"/>
              <a:cs typeface="Gill Sans"/>
              <a:sym typeface="Gill Sans"/>
            </a:endParaRPr>
          </a:p>
          <a:p>
            <a:pPr indent="0" lvl="0" marL="0" rtl="0" algn="l">
              <a:lnSpc>
                <a:spcPct val="90000"/>
              </a:lnSpc>
              <a:spcBef>
                <a:spcPts val="1200"/>
              </a:spcBef>
              <a:spcAft>
                <a:spcPts val="0"/>
              </a:spcAft>
              <a:buNone/>
            </a:pPr>
            <a:r>
              <a:rPr lang="en-US" sz="2500">
                <a:latin typeface="Gill Sans"/>
                <a:ea typeface="Gill Sans"/>
                <a:cs typeface="Gill Sans"/>
                <a:sym typeface="Gill Sans"/>
              </a:rPr>
              <a:t>Thus the farmer can </a:t>
            </a:r>
            <a:r>
              <a:rPr b="1" lang="en-US" sz="2500">
                <a:latin typeface="Gill Sans"/>
                <a:ea typeface="Gill Sans"/>
                <a:cs typeface="Gill Sans"/>
                <a:sym typeface="Gill Sans"/>
              </a:rPr>
              <a:t>choose to grow a crop</a:t>
            </a:r>
            <a:r>
              <a:rPr lang="en-US" sz="2500">
                <a:latin typeface="Gill Sans"/>
                <a:ea typeface="Gill Sans"/>
                <a:cs typeface="Gill Sans"/>
                <a:sym typeface="Gill Sans"/>
              </a:rPr>
              <a:t> which is in demand and which will provide him with </a:t>
            </a:r>
            <a:r>
              <a:rPr b="1" lang="en-US" sz="2500">
                <a:latin typeface="Gill Sans"/>
                <a:ea typeface="Gill Sans"/>
                <a:cs typeface="Gill Sans"/>
                <a:sym typeface="Gill Sans"/>
              </a:rPr>
              <a:t>maximum yield.</a:t>
            </a:r>
            <a:endParaRPr b="1" sz="2500">
              <a:latin typeface="Gill Sans"/>
              <a:ea typeface="Gill Sans"/>
              <a:cs typeface="Gill Sans"/>
              <a:sym typeface="Gill Sans"/>
            </a:endParaRPr>
          </a:p>
          <a:p>
            <a:pPr indent="0" lvl="0" marL="0" rtl="0" algn="l">
              <a:lnSpc>
                <a:spcPct val="90000"/>
              </a:lnSpc>
              <a:spcBef>
                <a:spcPts val="0"/>
              </a:spcBef>
              <a:spcAft>
                <a:spcPts val="0"/>
              </a:spcAft>
              <a:buNone/>
            </a:pPr>
            <a:r>
              <a:t/>
            </a:r>
            <a:endParaRPr sz="2500">
              <a:latin typeface="Gill Sans"/>
              <a:ea typeface="Gill Sans"/>
              <a:cs typeface="Gill Sans"/>
              <a:sym typeface="Gill Sans"/>
            </a:endParaRPr>
          </a:p>
          <a:p>
            <a:pPr indent="0" lvl="0" marL="0" rtl="0" algn="l">
              <a:lnSpc>
                <a:spcPct val="90000"/>
              </a:lnSpc>
              <a:spcBef>
                <a:spcPts val="0"/>
              </a:spcBef>
              <a:spcAft>
                <a:spcPts val="0"/>
              </a:spcAft>
              <a:buNone/>
            </a:pPr>
            <a:r>
              <a:rPr lang="en-US" sz="2500">
                <a:latin typeface="Gill Sans"/>
                <a:ea typeface="Gill Sans"/>
                <a:cs typeface="Gill Sans"/>
                <a:sym typeface="Gill Sans"/>
              </a:rPr>
              <a:t>hence </a:t>
            </a:r>
            <a:r>
              <a:rPr b="1" lang="en-US" sz="2500">
                <a:latin typeface="Gill Sans"/>
                <a:ea typeface="Gill Sans"/>
                <a:cs typeface="Gill Sans"/>
                <a:sym typeface="Gill Sans"/>
              </a:rPr>
              <a:t>MAXIMISING his PROFITS</a:t>
            </a:r>
            <a:r>
              <a:rPr lang="en-US" sz="2500">
                <a:latin typeface="Gill Sans"/>
                <a:ea typeface="Gill Sans"/>
                <a:cs typeface="Gill Sans"/>
                <a:sym typeface="Gill Sans"/>
              </a:rPr>
              <a:t> !!</a:t>
            </a:r>
            <a:endParaRPr sz="2500">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2"/>
          <p:cNvSpPr txBox="1"/>
          <p:nvPr>
            <p:ph type="title"/>
          </p:nvPr>
        </p:nvSpPr>
        <p:spPr>
          <a:xfrm>
            <a:off x="8183880" y="978408"/>
            <a:ext cx="3749040" cy="13258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3"/>
              </a:buClr>
              <a:buSzPts val="4400"/>
              <a:buFont typeface="Libre Baskerville"/>
              <a:buNone/>
            </a:pPr>
            <a:r>
              <a:rPr lang="en-US">
                <a:solidFill>
                  <a:schemeClr val="accent3"/>
                </a:solidFill>
                <a:latin typeface="Libre Baskerville"/>
                <a:ea typeface="Libre Baskerville"/>
                <a:cs typeface="Libre Baskerville"/>
                <a:sym typeface="Libre Baskerville"/>
              </a:rPr>
              <a:t>Agenda</a:t>
            </a:r>
            <a:endParaRPr>
              <a:solidFill>
                <a:schemeClr val="accent3"/>
              </a:solidFill>
              <a:latin typeface="Libre Baskerville"/>
              <a:ea typeface="Libre Baskerville"/>
              <a:cs typeface="Libre Baskerville"/>
              <a:sym typeface="Libre Baskerville"/>
            </a:endParaRPr>
          </a:p>
        </p:txBody>
      </p:sp>
      <p:sp>
        <p:nvSpPr>
          <p:cNvPr id="217" name="Google Shape;217;p2"/>
          <p:cNvSpPr txBox="1"/>
          <p:nvPr>
            <p:ph idx="2" type="body"/>
          </p:nvPr>
        </p:nvSpPr>
        <p:spPr>
          <a:xfrm>
            <a:off x="1225296" y="1426464"/>
            <a:ext cx="3922776" cy="42428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30000"/>
              <a:buNone/>
            </a:pPr>
            <a:r>
              <a:rPr lang="en-US"/>
              <a:t>A</a:t>
            </a:r>
            <a:endParaRPr/>
          </a:p>
        </p:txBody>
      </p:sp>
      <p:pic>
        <p:nvPicPr>
          <p:cNvPr descr="Floral leaf accent" id="218" name="Google Shape;218;p2"/>
          <p:cNvPicPr preferRelativeResize="0"/>
          <p:nvPr/>
        </p:nvPicPr>
        <p:blipFill rotWithShape="1">
          <a:blip r:embed="rId3">
            <a:alphaModFix/>
          </a:blip>
          <a:srcRect b="0" l="0" r="0" t="0"/>
          <a:stretch/>
        </p:blipFill>
        <p:spPr>
          <a:xfrm flipH="1" rot="941633">
            <a:off x="1654192" y="3058939"/>
            <a:ext cx="1243661" cy="790090"/>
          </a:xfrm>
          <a:prstGeom prst="rect">
            <a:avLst/>
          </a:prstGeom>
          <a:noFill/>
          <a:ln>
            <a:noFill/>
          </a:ln>
        </p:spPr>
      </p:pic>
      <p:pic>
        <p:nvPicPr>
          <p:cNvPr descr="Floral leaf accent" id="219" name="Google Shape;219;p2"/>
          <p:cNvPicPr preferRelativeResize="0"/>
          <p:nvPr/>
        </p:nvPicPr>
        <p:blipFill rotWithShape="1">
          <a:blip r:embed="rId4">
            <a:alphaModFix/>
          </a:blip>
          <a:srcRect b="0" l="0" r="0" t="0"/>
          <a:stretch/>
        </p:blipFill>
        <p:spPr>
          <a:xfrm>
            <a:off x="2937260" y="2342954"/>
            <a:ext cx="1791037" cy="2033696"/>
          </a:xfrm>
          <a:prstGeom prst="rect">
            <a:avLst/>
          </a:prstGeom>
          <a:noFill/>
          <a:ln>
            <a:noFill/>
          </a:ln>
        </p:spPr>
      </p:pic>
      <p:sp>
        <p:nvSpPr>
          <p:cNvPr id="220" name="Google Shape;220;p2"/>
          <p:cNvSpPr txBox="1"/>
          <p:nvPr>
            <p:ph idx="1" type="body"/>
          </p:nvPr>
        </p:nvSpPr>
        <p:spPr>
          <a:xfrm>
            <a:off x="8183880" y="2194560"/>
            <a:ext cx="3749040" cy="4306824"/>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50000"/>
              </a:lnSpc>
              <a:spcBef>
                <a:spcPts val="0"/>
              </a:spcBef>
              <a:spcAft>
                <a:spcPts val="0"/>
              </a:spcAft>
              <a:buSzPts val="2400"/>
              <a:buNone/>
            </a:pPr>
            <a:r>
              <a:rPr lang="en-US" sz="2400">
                <a:solidFill>
                  <a:schemeClr val="accent3"/>
                </a:solidFill>
                <a:latin typeface="Gill Sans"/>
                <a:ea typeface="Gill Sans"/>
                <a:cs typeface="Gill Sans"/>
                <a:sym typeface="Gill Sans"/>
              </a:rPr>
              <a:t>Introduction</a:t>
            </a:r>
            <a:endParaRPr/>
          </a:p>
          <a:p>
            <a:pPr indent="0" lvl="0" marL="0" rtl="0" algn="l">
              <a:lnSpc>
                <a:spcPct val="150000"/>
              </a:lnSpc>
              <a:spcBef>
                <a:spcPts val="1000"/>
              </a:spcBef>
              <a:spcAft>
                <a:spcPts val="0"/>
              </a:spcAft>
              <a:buSzPts val="2400"/>
              <a:buNone/>
            </a:pPr>
            <a:r>
              <a:rPr lang="en-US" sz="2400">
                <a:solidFill>
                  <a:schemeClr val="accent3"/>
                </a:solidFill>
                <a:latin typeface="Gill Sans"/>
                <a:ea typeface="Gill Sans"/>
                <a:cs typeface="Gill Sans"/>
                <a:sym typeface="Gill Sans"/>
              </a:rPr>
              <a:t>Primary goals</a:t>
            </a:r>
            <a:endParaRPr/>
          </a:p>
          <a:p>
            <a:pPr indent="0" lvl="0" marL="0" rtl="0" algn="l">
              <a:lnSpc>
                <a:spcPct val="150000"/>
              </a:lnSpc>
              <a:spcBef>
                <a:spcPts val="1000"/>
              </a:spcBef>
              <a:spcAft>
                <a:spcPts val="0"/>
              </a:spcAft>
              <a:buSzPts val="2400"/>
              <a:buNone/>
            </a:pPr>
            <a:r>
              <a:rPr lang="en-US"/>
              <a:t>The Problem</a:t>
            </a:r>
            <a:endParaRPr/>
          </a:p>
          <a:p>
            <a:pPr indent="0" lvl="0" marL="0" rtl="0" algn="l">
              <a:lnSpc>
                <a:spcPct val="150000"/>
              </a:lnSpc>
              <a:spcBef>
                <a:spcPts val="1000"/>
              </a:spcBef>
              <a:spcAft>
                <a:spcPts val="0"/>
              </a:spcAft>
              <a:buSzPts val="2400"/>
              <a:buNone/>
            </a:pPr>
            <a:r>
              <a:rPr lang="en-US"/>
              <a:t>The Solution</a:t>
            </a:r>
            <a:endParaRPr/>
          </a:p>
          <a:p>
            <a:pPr indent="0" lvl="0" marL="0" rtl="0" algn="l">
              <a:lnSpc>
                <a:spcPct val="150000"/>
              </a:lnSpc>
              <a:spcBef>
                <a:spcPts val="1000"/>
              </a:spcBef>
              <a:spcAft>
                <a:spcPts val="0"/>
              </a:spcAft>
              <a:buSzPts val="2400"/>
              <a:buNone/>
            </a:pPr>
            <a:r>
              <a:rPr lang="en-US"/>
              <a:t>Our Model</a:t>
            </a:r>
            <a:endParaRPr/>
          </a:p>
          <a:p>
            <a:pPr indent="0" lvl="0" marL="0" rtl="0" algn="l">
              <a:lnSpc>
                <a:spcPct val="150000"/>
              </a:lnSpc>
              <a:spcBef>
                <a:spcPts val="1000"/>
              </a:spcBef>
              <a:spcAft>
                <a:spcPts val="0"/>
              </a:spcAft>
              <a:buSzPts val="2400"/>
              <a:buNone/>
            </a:pPr>
            <a:r>
              <a:rPr lang="en-US"/>
              <a:t>Future Scope</a:t>
            </a:r>
            <a:endParaRPr/>
          </a:p>
          <a:p>
            <a:pPr indent="0" lvl="0" marL="0" rtl="0" algn="l">
              <a:lnSpc>
                <a:spcPct val="150000"/>
              </a:lnSpc>
              <a:spcBef>
                <a:spcPts val="1000"/>
              </a:spcBef>
              <a:spcAft>
                <a:spcPts val="0"/>
              </a:spcAft>
              <a:buClr>
                <a:srgbClr val="73292A"/>
              </a:buClr>
              <a:buSzPts val="2400"/>
              <a:buNone/>
            </a:pPr>
            <a:r>
              <a:t/>
            </a:r>
            <a:endParaRPr>
              <a:solidFill>
                <a:schemeClr val="accent3"/>
              </a:solidFill>
              <a:latin typeface="Gill Sans"/>
              <a:ea typeface="Gill Sans"/>
              <a:cs typeface="Gill Sans"/>
              <a:sym typeface="Gill Sans"/>
            </a:endParaRPr>
          </a:p>
        </p:txBody>
      </p:sp>
      <p:sp>
        <p:nvSpPr>
          <p:cNvPr id="221" name="Google Shape;221;p2"/>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Agriculture- Crop and yield Predictor</a:t>
            </a:r>
            <a:endParaRPr/>
          </a:p>
        </p:txBody>
      </p:sp>
      <p:sp>
        <p:nvSpPr>
          <p:cNvPr id="222" name="Google Shape;222;p2"/>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8"/>
          <p:cNvSpPr txBox="1"/>
          <p:nvPr>
            <p:ph type="title"/>
          </p:nvPr>
        </p:nvSpPr>
        <p:spPr>
          <a:xfrm>
            <a:off x="381000" y="152400"/>
            <a:ext cx="11430000" cy="847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Libre Baskerville"/>
              <a:buNone/>
            </a:pPr>
            <a:r>
              <a:rPr lang="en-US">
                <a:solidFill>
                  <a:schemeClr val="accent3"/>
                </a:solidFill>
                <a:latin typeface="Libre Baskerville"/>
                <a:ea typeface="Libre Baskerville"/>
                <a:cs typeface="Libre Baskerville"/>
                <a:sym typeface="Libre Baskerville"/>
              </a:rPr>
              <a:t>Meet our team</a:t>
            </a:r>
            <a:endParaRPr/>
          </a:p>
        </p:txBody>
      </p:sp>
      <p:sp>
        <p:nvSpPr>
          <p:cNvPr id="366" name="Google Shape;366;p8"/>
          <p:cNvSpPr txBox="1"/>
          <p:nvPr>
            <p:ph idx="1" type="body"/>
          </p:nvPr>
        </p:nvSpPr>
        <p:spPr>
          <a:xfrm>
            <a:off x="2022648" y="2935650"/>
            <a:ext cx="2194500" cy="355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en-US"/>
              <a:t>Arnav Kumar</a:t>
            </a:r>
            <a:endParaRPr/>
          </a:p>
        </p:txBody>
      </p:sp>
      <p:sp>
        <p:nvSpPr>
          <p:cNvPr id="367" name="Google Shape;367;p8"/>
          <p:cNvSpPr txBox="1"/>
          <p:nvPr>
            <p:ph idx="8" type="body"/>
          </p:nvPr>
        </p:nvSpPr>
        <p:spPr>
          <a:xfrm>
            <a:off x="8090640" y="5338450"/>
            <a:ext cx="2194500" cy="355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en-US"/>
              <a:t>Zain Muhammed​</a:t>
            </a:r>
            <a:endParaRPr/>
          </a:p>
        </p:txBody>
      </p:sp>
      <p:sp>
        <p:nvSpPr>
          <p:cNvPr id="368" name="Google Shape;368;p8"/>
          <p:cNvSpPr txBox="1"/>
          <p:nvPr>
            <p:ph idx="14" type="body"/>
          </p:nvPr>
        </p:nvSpPr>
        <p:spPr>
          <a:xfrm>
            <a:off x="7976650" y="2813525"/>
            <a:ext cx="2422500" cy="355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US"/>
              <a:t>J.P.Daniel Christopher​</a:t>
            </a:r>
            <a:endParaRPr/>
          </a:p>
        </p:txBody>
      </p:sp>
      <p:sp>
        <p:nvSpPr>
          <p:cNvPr id="369" name="Google Shape;369;p8"/>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Agriculture- Crop and yield Predictor</a:t>
            </a:r>
            <a:endParaRPr/>
          </a:p>
        </p:txBody>
      </p:sp>
      <p:sp>
        <p:nvSpPr>
          <p:cNvPr id="370" name="Google Shape;370;p8"/>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1" name="Google Shape;371;p8"/>
          <p:cNvPicPr preferRelativeResize="0"/>
          <p:nvPr/>
        </p:nvPicPr>
        <p:blipFill>
          <a:blip r:embed="rId3">
            <a:alphaModFix/>
          </a:blip>
          <a:stretch>
            <a:fillRect/>
          </a:stretch>
        </p:blipFill>
        <p:spPr>
          <a:xfrm>
            <a:off x="2315500" y="1163213"/>
            <a:ext cx="1608800" cy="1608800"/>
          </a:xfrm>
          <a:prstGeom prst="rect">
            <a:avLst/>
          </a:prstGeom>
          <a:noFill/>
          <a:ln>
            <a:noFill/>
          </a:ln>
        </p:spPr>
      </p:pic>
      <p:pic>
        <p:nvPicPr>
          <p:cNvPr id="372" name="Google Shape;372;p8"/>
          <p:cNvPicPr preferRelativeResize="0"/>
          <p:nvPr/>
        </p:nvPicPr>
        <p:blipFill>
          <a:blip r:embed="rId4">
            <a:alphaModFix/>
          </a:blip>
          <a:stretch>
            <a:fillRect/>
          </a:stretch>
        </p:blipFill>
        <p:spPr>
          <a:xfrm>
            <a:off x="8383500" y="1054025"/>
            <a:ext cx="1372502" cy="1608799"/>
          </a:xfrm>
          <a:prstGeom prst="rect">
            <a:avLst/>
          </a:prstGeom>
          <a:noFill/>
          <a:ln>
            <a:noFill/>
          </a:ln>
        </p:spPr>
      </p:pic>
      <p:sp>
        <p:nvSpPr>
          <p:cNvPr id="373" name="Google Shape;373;p8"/>
          <p:cNvSpPr txBox="1"/>
          <p:nvPr>
            <p:ph idx="8" type="body"/>
          </p:nvPr>
        </p:nvSpPr>
        <p:spPr>
          <a:xfrm>
            <a:off x="4999640" y="2935650"/>
            <a:ext cx="2194500" cy="355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en-US"/>
              <a:t>Emil Bluemax</a:t>
            </a:r>
            <a:endParaRPr/>
          </a:p>
        </p:txBody>
      </p:sp>
      <p:sp>
        <p:nvSpPr>
          <p:cNvPr id="374" name="Google Shape;374;p8"/>
          <p:cNvSpPr txBox="1"/>
          <p:nvPr>
            <p:ph idx="8" type="body"/>
          </p:nvPr>
        </p:nvSpPr>
        <p:spPr>
          <a:xfrm>
            <a:off x="2022640" y="5338450"/>
            <a:ext cx="2194500" cy="355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en-US"/>
              <a:t>Karan Chouhan</a:t>
            </a:r>
            <a:endParaRPr/>
          </a:p>
        </p:txBody>
      </p:sp>
      <p:pic>
        <p:nvPicPr>
          <p:cNvPr id="375" name="Google Shape;375;p8"/>
          <p:cNvPicPr preferRelativeResize="0"/>
          <p:nvPr/>
        </p:nvPicPr>
        <p:blipFill>
          <a:blip r:embed="rId5">
            <a:alphaModFix/>
          </a:blip>
          <a:stretch>
            <a:fillRect/>
          </a:stretch>
        </p:blipFill>
        <p:spPr>
          <a:xfrm>
            <a:off x="2433650" y="3759775"/>
            <a:ext cx="1372500" cy="1608801"/>
          </a:xfrm>
          <a:prstGeom prst="rect">
            <a:avLst/>
          </a:prstGeom>
          <a:noFill/>
          <a:ln>
            <a:noFill/>
          </a:ln>
        </p:spPr>
      </p:pic>
      <p:pic>
        <p:nvPicPr>
          <p:cNvPr id="376" name="Google Shape;376;p8"/>
          <p:cNvPicPr preferRelativeResize="0"/>
          <p:nvPr/>
        </p:nvPicPr>
        <p:blipFill>
          <a:blip r:embed="rId6">
            <a:alphaModFix/>
          </a:blip>
          <a:stretch>
            <a:fillRect/>
          </a:stretch>
        </p:blipFill>
        <p:spPr>
          <a:xfrm>
            <a:off x="5470350" y="1163228"/>
            <a:ext cx="1251300" cy="1730947"/>
          </a:xfrm>
          <a:prstGeom prst="rect">
            <a:avLst/>
          </a:prstGeom>
          <a:noFill/>
          <a:ln>
            <a:noFill/>
          </a:ln>
        </p:spPr>
      </p:pic>
      <p:pic>
        <p:nvPicPr>
          <p:cNvPr id="377" name="Google Shape;377;p8"/>
          <p:cNvPicPr preferRelativeResize="0"/>
          <p:nvPr/>
        </p:nvPicPr>
        <p:blipFill>
          <a:blip r:embed="rId7">
            <a:alphaModFix/>
          </a:blip>
          <a:stretch>
            <a:fillRect/>
          </a:stretch>
        </p:blipFill>
        <p:spPr>
          <a:xfrm>
            <a:off x="8265348" y="3577225"/>
            <a:ext cx="1608800" cy="1613006"/>
          </a:xfrm>
          <a:prstGeom prst="rect">
            <a:avLst/>
          </a:prstGeom>
          <a:noFill/>
          <a:ln>
            <a:noFill/>
          </a:ln>
        </p:spPr>
      </p:pic>
      <p:sp>
        <p:nvSpPr>
          <p:cNvPr id="378" name="Google Shape;378;p8"/>
          <p:cNvSpPr txBox="1"/>
          <p:nvPr>
            <p:ph idx="5" type="body"/>
          </p:nvPr>
        </p:nvSpPr>
        <p:spPr>
          <a:xfrm>
            <a:off x="5223310" y="5460560"/>
            <a:ext cx="1745400" cy="111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en-US"/>
              <a:t>Vijith BG</a:t>
            </a:r>
            <a:endParaRPr/>
          </a:p>
        </p:txBody>
      </p:sp>
      <p:pic>
        <p:nvPicPr>
          <p:cNvPr id="379" name="Google Shape;379;p8"/>
          <p:cNvPicPr preferRelativeResize="0"/>
          <p:nvPr/>
        </p:nvPicPr>
        <p:blipFill>
          <a:blip r:embed="rId8">
            <a:alphaModFix/>
          </a:blip>
          <a:stretch>
            <a:fillRect/>
          </a:stretch>
        </p:blipFill>
        <p:spPr>
          <a:xfrm>
            <a:off x="5470361" y="3579337"/>
            <a:ext cx="1251289" cy="1608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5"/>
          <p:cNvSpPr txBox="1"/>
          <p:nvPr>
            <p:ph type="title"/>
          </p:nvPr>
        </p:nvSpPr>
        <p:spPr>
          <a:xfrm>
            <a:off x="1472184" y="2889504"/>
            <a:ext cx="2852928" cy="10881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Libre Baskerville"/>
              <a:buNone/>
            </a:pPr>
            <a:r>
              <a:rPr lang="en-US"/>
              <a:t>Thank you</a:t>
            </a:r>
            <a:endParaRPr/>
          </a:p>
        </p:txBody>
      </p:sp>
      <p:sp>
        <p:nvSpPr>
          <p:cNvPr id="385" name="Google Shape;385;p15"/>
          <p:cNvSpPr txBox="1"/>
          <p:nvPr>
            <p:ph idx="1" type="body"/>
          </p:nvPr>
        </p:nvSpPr>
        <p:spPr>
          <a:xfrm>
            <a:off x="7511150" y="2601675"/>
            <a:ext cx="4092900" cy="1295400"/>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1000"/>
              </a:spcBef>
              <a:spcAft>
                <a:spcPts val="0"/>
              </a:spcAft>
              <a:buSzPts val="2400"/>
              <a:buNone/>
            </a:pPr>
            <a:r>
              <a:rPr lang="en-US" sz="3500"/>
              <a:t>Team Multiverse</a:t>
            </a:r>
            <a:endParaRPr sz="3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
          <p:cNvSpPr txBox="1"/>
          <p:nvPr>
            <p:ph type="title"/>
          </p:nvPr>
        </p:nvSpPr>
        <p:spPr>
          <a:xfrm>
            <a:off x="1748028" y="1389888"/>
            <a:ext cx="8695944" cy="13258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Libre Baskerville"/>
              <a:buNone/>
            </a:pPr>
            <a:r>
              <a:rPr lang="en-US"/>
              <a:t>Introduction</a:t>
            </a:r>
            <a:endParaRPr/>
          </a:p>
        </p:txBody>
      </p:sp>
      <p:sp>
        <p:nvSpPr>
          <p:cNvPr id="228" name="Google Shape;228;p3"/>
          <p:cNvSpPr txBox="1"/>
          <p:nvPr>
            <p:ph idx="1" type="body"/>
          </p:nvPr>
        </p:nvSpPr>
        <p:spPr>
          <a:xfrm>
            <a:off x="2223516" y="2651760"/>
            <a:ext cx="7744968" cy="269748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None/>
            </a:pPr>
            <a:r>
              <a:rPr b="1" lang="en-US"/>
              <a:t>Agriculture </a:t>
            </a:r>
            <a:r>
              <a:rPr lang="en-US"/>
              <a:t>and</a:t>
            </a:r>
            <a:r>
              <a:rPr b="1" lang="en-US"/>
              <a:t> associated sectors</a:t>
            </a:r>
            <a:r>
              <a:rPr lang="en-US"/>
              <a:t> account for roughly </a:t>
            </a:r>
            <a:r>
              <a:rPr b="1" lang="en-US"/>
              <a:t>18 percent of India's Gross Value Added (GVA)</a:t>
            </a:r>
            <a:r>
              <a:rPr lang="en-US"/>
              <a:t>.</a:t>
            </a:r>
            <a:endParaRPr/>
          </a:p>
          <a:p>
            <a:pPr indent="0" lvl="0" marL="0" rtl="0" algn="ctr">
              <a:lnSpc>
                <a:spcPct val="100000"/>
              </a:lnSpc>
              <a:spcBef>
                <a:spcPts val="0"/>
              </a:spcBef>
              <a:spcAft>
                <a:spcPts val="0"/>
              </a:spcAft>
              <a:buSzPts val="2000"/>
              <a:buNone/>
            </a:pPr>
            <a:r>
              <a:t/>
            </a:r>
            <a:endParaRPr/>
          </a:p>
          <a:p>
            <a:pPr indent="0" lvl="0" marL="0" rtl="0" algn="ctr">
              <a:lnSpc>
                <a:spcPct val="100000"/>
              </a:lnSpc>
              <a:spcBef>
                <a:spcPts val="0"/>
              </a:spcBef>
              <a:spcAft>
                <a:spcPts val="0"/>
              </a:spcAft>
              <a:buSzPts val="2000"/>
              <a:buNone/>
            </a:pPr>
            <a:r>
              <a:rPr lang="en-US"/>
              <a:t> A </a:t>
            </a:r>
            <a:r>
              <a:rPr b="1" lang="en-US"/>
              <a:t>large-scale, ill-informed decision</a:t>
            </a:r>
            <a:r>
              <a:rPr lang="en-US"/>
              <a:t> by farmers could have a </a:t>
            </a:r>
            <a:r>
              <a:rPr b="1" lang="en-US"/>
              <a:t>severe impact</a:t>
            </a:r>
            <a:r>
              <a:rPr lang="en-US"/>
              <a:t> on the </a:t>
            </a:r>
            <a:r>
              <a:rPr b="1" lang="en-US"/>
              <a:t>entire economy of a region</a:t>
            </a:r>
            <a:r>
              <a:rPr lang="en-US"/>
              <a:t>. </a:t>
            </a:r>
            <a:endParaRPr/>
          </a:p>
        </p:txBody>
      </p:sp>
      <p:sp>
        <p:nvSpPr>
          <p:cNvPr id="229" name="Google Shape;229;p3"/>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Agriculture- Crop and yield Predictor</a:t>
            </a:r>
            <a:endParaRPr/>
          </a:p>
        </p:txBody>
      </p:sp>
      <p:sp>
        <p:nvSpPr>
          <p:cNvPr id="230" name="Google Shape;230;p3"/>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5" name="Shape 235"/>
        <p:cNvGrpSpPr/>
        <p:nvPr/>
      </p:nvGrpSpPr>
      <p:grpSpPr>
        <a:xfrm>
          <a:off x="0" y="0"/>
          <a:ext cx="0" cy="0"/>
          <a:chOff x="0" y="0"/>
          <a:chExt cx="0" cy="0"/>
        </a:xfrm>
      </p:grpSpPr>
      <p:sp>
        <p:nvSpPr>
          <p:cNvPr id="236" name="Google Shape;236;p4"/>
          <p:cNvSpPr txBox="1"/>
          <p:nvPr>
            <p:ph type="title"/>
          </p:nvPr>
        </p:nvSpPr>
        <p:spPr>
          <a:xfrm>
            <a:off x="1153643" y="3759690"/>
            <a:ext cx="9884700" cy="7314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Libre Baskerville"/>
              <a:buNone/>
            </a:pPr>
            <a:r>
              <a:rPr lang="en-US"/>
              <a:t>Primary goals</a:t>
            </a:r>
            <a:endParaRPr/>
          </a:p>
        </p:txBody>
      </p:sp>
      <p:sp>
        <p:nvSpPr>
          <p:cNvPr id="237" name="Google Shape;237;p4"/>
          <p:cNvSpPr txBox="1"/>
          <p:nvPr>
            <p:ph idx="1" type="body"/>
          </p:nvPr>
        </p:nvSpPr>
        <p:spPr>
          <a:xfrm>
            <a:off x="1046125" y="4425824"/>
            <a:ext cx="9992100" cy="935700"/>
          </a:xfrm>
          <a:prstGeom prst="rect">
            <a:avLst/>
          </a:prstGeom>
          <a:noFill/>
          <a:ln>
            <a:noFill/>
          </a:ln>
        </p:spPr>
        <p:txBody>
          <a:bodyPr anchorCtr="0" anchor="ctr" bIns="45700" lIns="91425" spcFirstLastPara="1" rIns="91425" wrap="square" tIns="45700">
            <a:normAutofit lnSpcReduction="20000"/>
          </a:bodyPr>
          <a:lstStyle/>
          <a:p>
            <a:pPr indent="0" lvl="0" marL="0" rtl="0" algn="ctr">
              <a:lnSpc>
                <a:spcPct val="90000"/>
              </a:lnSpc>
              <a:spcBef>
                <a:spcPts val="0"/>
              </a:spcBef>
              <a:spcAft>
                <a:spcPts val="0"/>
              </a:spcAft>
              <a:buSzPts val="2400"/>
              <a:buNone/>
            </a:pPr>
            <a:r>
              <a:rPr lang="en-US"/>
              <a:t> Build a </a:t>
            </a:r>
            <a:r>
              <a:rPr b="1" lang="en-US"/>
              <a:t>system </a:t>
            </a:r>
            <a:r>
              <a:rPr lang="en-US"/>
              <a:t>that can </a:t>
            </a:r>
            <a:r>
              <a:rPr b="1" lang="en-US"/>
              <a:t>provide Indian farmers</a:t>
            </a:r>
            <a:r>
              <a:rPr lang="en-US"/>
              <a:t> with </a:t>
            </a:r>
            <a:r>
              <a:rPr b="1" lang="en-US"/>
              <a:t>predictive insights</a:t>
            </a:r>
            <a:r>
              <a:rPr lang="en-US"/>
              <a:t>, allowing them to </a:t>
            </a:r>
            <a:r>
              <a:rPr b="1" lang="en-US"/>
              <a:t>make better decisions</a:t>
            </a:r>
            <a:r>
              <a:rPr lang="en-US"/>
              <a:t> about </a:t>
            </a:r>
            <a:r>
              <a:rPr b="1" lang="en-US"/>
              <a:t>increased crops revenue growth</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7"/>
          <p:cNvSpPr txBox="1"/>
          <p:nvPr>
            <p:ph type="title"/>
          </p:nvPr>
        </p:nvSpPr>
        <p:spPr>
          <a:xfrm>
            <a:off x="1743456" y="2404872"/>
            <a:ext cx="8705088" cy="200253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accent3"/>
              </a:buClr>
              <a:buSzPts val="4400"/>
              <a:buFont typeface="Libre Baskerville"/>
              <a:buNone/>
            </a:pPr>
            <a:r>
              <a:rPr lang="en-US"/>
              <a:t>Green is the path of our better future</a:t>
            </a:r>
            <a:endParaRPr/>
          </a:p>
        </p:txBody>
      </p:sp>
      <p:sp>
        <p:nvSpPr>
          <p:cNvPr id="243" name="Google Shape;243;p7"/>
          <p:cNvSpPr txBox="1"/>
          <p:nvPr>
            <p:ph idx="3" type="body"/>
          </p:nvPr>
        </p:nvSpPr>
        <p:spPr>
          <a:xfrm>
            <a:off x="1033184" y="2136567"/>
            <a:ext cx="941832" cy="19367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0"/>
              <a:buNone/>
            </a:pPr>
            <a:r>
              <a:rPr lang="en-US"/>
              <a:t>“</a:t>
            </a:r>
            <a:endParaRPr/>
          </a:p>
        </p:txBody>
      </p:sp>
      <p:sp>
        <p:nvSpPr>
          <p:cNvPr id="244" name="Google Shape;244;p7"/>
          <p:cNvSpPr txBox="1"/>
          <p:nvPr>
            <p:ph idx="1" type="body"/>
          </p:nvPr>
        </p:nvSpPr>
        <p:spPr>
          <a:xfrm>
            <a:off x="1743454" y="4269017"/>
            <a:ext cx="8705100" cy="457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2400"/>
              <a:buNone/>
            </a:pPr>
            <a:r>
              <a:rPr lang="en-US"/>
              <a:t>Anonymous</a:t>
            </a:r>
            <a:endParaRPr/>
          </a:p>
        </p:txBody>
      </p:sp>
      <p:sp>
        <p:nvSpPr>
          <p:cNvPr id="245" name="Google Shape;245;p7"/>
          <p:cNvSpPr txBox="1"/>
          <p:nvPr>
            <p:ph idx="2" type="body"/>
          </p:nvPr>
        </p:nvSpPr>
        <p:spPr>
          <a:xfrm>
            <a:off x="10149667" y="3189069"/>
            <a:ext cx="945473" cy="19367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0"/>
              <a:buNone/>
            </a:pPr>
            <a:r>
              <a:rPr lang="en-U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5932769df1_1_45"/>
          <p:cNvSpPr txBox="1"/>
          <p:nvPr/>
        </p:nvSpPr>
        <p:spPr>
          <a:xfrm>
            <a:off x="522500" y="1474200"/>
            <a:ext cx="108978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300">
                <a:latin typeface="Gill Sans"/>
                <a:ea typeface="Gill Sans"/>
                <a:cs typeface="Gill Sans"/>
                <a:sym typeface="Gill Sans"/>
              </a:rPr>
              <a:t>Agriculture </a:t>
            </a:r>
            <a:r>
              <a:rPr lang="en-US" sz="2300">
                <a:latin typeface="Gill Sans"/>
                <a:ea typeface="Gill Sans"/>
                <a:cs typeface="Gill Sans"/>
                <a:sym typeface="Gill Sans"/>
              </a:rPr>
              <a:t>in India is livelihood for a majority of the population and can never be underestimated. However, the agricultural sector is going through most stressed phase in the last three decades. </a:t>
            </a:r>
            <a:endParaRPr sz="23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23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sz="2300">
                <a:latin typeface="Gill Sans"/>
                <a:ea typeface="Gill Sans"/>
                <a:cs typeface="Gill Sans"/>
                <a:sym typeface="Gill Sans"/>
              </a:rPr>
              <a:t>Indian</a:t>
            </a:r>
            <a:r>
              <a:rPr b="1" lang="en-US" sz="2300">
                <a:latin typeface="Gill Sans"/>
                <a:ea typeface="Gill Sans"/>
                <a:cs typeface="Gill Sans"/>
                <a:sym typeface="Gill Sans"/>
              </a:rPr>
              <a:t> agriculture is plagued by several problems</a:t>
            </a:r>
            <a:r>
              <a:rPr lang="en-US" sz="2300">
                <a:latin typeface="Gill Sans"/>
                <a:ea typeface="Gill Sans"/>
                <a:cs typeface="Gill Sans"/>
                <a:sym typeface="Gill Sans"/>
              </a:rPr>
              <a:t>; some of them are natural and some others are man-made. </a:t>
            </a:r>
            <a:endParaRPr sz="23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23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sz="2300">
                <a:latin typeface="Gill Sans"/>
                <a:ea typeface="Gill Sans"/>
                <a:cs typeface="Gill Sans"/>
                <a:sym typeface="Gill Sans"/>
              </a:rPr>
              <a:t>Nearly </a:t>
            </a:r>
            <a:r>
              <a:rPr b="1" lang="en-US" sz="2300">
                <a:latin typeface="Gill Sans"/>
                <a:ea typeface="Gill Sans"/>
                <a:cs typeface="Gill Sans"/>
                <a:sym typeface="Gill Sans"/>
              </a:rPr>
              <a:t>three-quarters</a:t>
            </a:r>
            <a:r>
              <a:rPr lang="en-US" sz="2300">
                <a:latin typeface="Gill Sans"/>
                <a:ea typeface="Gill Sans"/>
                <a:cs typeface="Gill Sans"/>
                <a:sym typeface="Gill Sans"/>
              </a:rPr>
              <a:t> of </a:t>
            </a:r>
            <a:r>
              <a:rPr b="1" lang="en-US" sz="2300">
                <a:latin typeface="Gill Sans"/>
                <a:ea typeface="Gill Sans"/>
                <a:cs typeface="Gill Sans"/>
                <a:sym typeface="Gill Sans"/>
              </a:rPr>
              <a:t>India’s families depend</a:t>
            </a:r>
            <a:r>
              <a:rPr lang="en-US" sz="2300">
                <a:latin typeface="Gill Sans"/>
                <a:ea typeface="Gill Sans"/>
                <a:cs typeface="Gill Sans"/>
                <a:sym typeface="Gill Sans"/>
              </a:rPr>
              <a:t> on </a:t>
            </a:r>
            <a:r>
              <a:rPr b="1" lang="en-US" sz="2300">
                <a:latin typeface="Gill Sans"/>
                <a:ea typeface="Gill Sans"/>
                <a:cs typeface="Gill Sans"/>
                <a:sym typeface="Gill Sans"/>
              </a:rPr>
              <a:t>rural incomes</a:t>
            </a:r>
            <a:r>
              <a:rPr lang="en-US" sz="2300">
                <a:latin typeface="Gill Sans"/>
                <a:ea typeface="Gill Sans"/>
                <a:cs typeface="Gill Sans"/>
                <a:sym typeface="Gill Sans"/>
              </a:rPr>
              <a:t>. Every solution if rightly executed can make a huge difference.</a:t>
            </a:r>
            <a:endParaRPr sz="23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23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2300">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sz="2300">
              <a:latin typeface="Gill Sans"/>
              <a:ea typeface="Gill Sans"/>
              <a:cs typeface="Gill Sans"/>
              <a:sym typeface="Gill Sans"/>
            </a:endParaRPr>
          </a:p>
        </p:txBody>
      </p:sp>
      <p:sp>
        <p:nvSpPr>
          <p:cNvPr id="252" name="Google Shape;252;g15932769df1_1_45"/>
          <p:cNvSpPr txBox="1"/>
          <p:nvPr>
            <p:ph idx="12" type="sldNum"/>
          </p:nvPr>
        </p:nvSpPr>
        <p:spPr>
          <a:xfrm>
            <a:off x="9208008"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53" name="Google Shape;253;g15932769df1_1_45"/>
          <p:cNvSpPr txBox="1"/>
          <p:nvPr>
            <p:ph idx="4294967295" type="title"/>
          </p:nvPr>
        </p:nvSpPr>
        <p:spPr>
          <a:xfrm>
            <a:off x="522500" y="326550"/>
            <a:ext cx="10073700" cy="810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Introduction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
          <p:cNvSpPr txBox="1"/>
          <p:nvPr>
            <p:ph idx="11" type="ftr"/>
          </p:nvPr>
        </p:nvSpPr>
        <p:spPr>
          <a:xfrm>
            <a:off x="22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Agriculture- Crop and yield Predictor</a:t>
            </a:r>
            <a:endParaRPr/>
          </a:p>
        </p:txBody>
      </p:sp>
      <p:sp>
        <p:nvSpPr>
          <p:cNvPr id="259" name="Google Shape;259;p5"/>
          <p:cNvSpPr txBox="1"/>
          <p:nvPr>
            <p:ph idx="12" type="sldNum"/>
          </p:nvPr>
        </p:nvSpPr>
        <p:spPr>
          <a:xfrm>
            <a:off x="9208008"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0" name="Google Shape;260;p5"/>
          <p:cNvPicPr preferRelativeResize="0"/>
          <p:nvPr/>
        </p:nvPicPr>
        <p:blipFill>
          <a:blip r:embed="rId3">
            <a:alphaModFix/>
          </a:blip>
          <a:stretch>
            <a:fillRect/>
          </a:stretch>
        </p:blipFill>
        <p:spPr>
          <a:xfrm>
            <a:off x="228588" y="2535853"/>
            <a:ext cx="5648376" cy="3727872"/>
          </a:xfrm>
          <a:prstGeom prst="rect">
            <a:avLst/>
          </a:prstGeom>
          <a:noFill/>
          <a:ln>
            <a:noFill/>
          </a:ln>
        </p:spPr>
      </p:pic>
      <p:pic>
        <p:nvPicPr>
          <p:cNvPr id="261" name="Google Shape;261;p5"/>
          <p:cNvPicPr preferRelativeResize="0"/>
          <p:nvPr/>
        </p:nvPicPr>
        <p:blipFill>
          <a:blip r:embed="rId4">
            <a:alphaModFix/>
          </a:blip>
          <a:stretch>
            <a:fillRect/>
          </a:stretch>
        </p:blipFill>
        <p:spPr>
          <a:xfrm>
            <a:off x="5975150" y="2535850"/>
            <a:ext cx="5976058" cy="3727876"/>
          </a:xfrm>
          <a:prstGeom prst="rect">
            <a:avLst/>
          </a:prstGeom>
          <a:noFill/>
          <a:ln>
            <a:noFill/>
          </a:ln>
        </p:spPr>
      </p:pic>
      <p:sp>
        <p:nvSpPr>
          <p:cNvPr id="262" name="Google Shape;262;p5"/>
          <p:cNvSpPr txBox="1"/>
          <p:nvPr/>
        </p:nvSpPr>
        <p:spPr>
          <a:xfrm>
            <a:off x="572225" y="695850"/>
            <a:ext cx="10922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Libre Baskerville"/>
                <a:ea typeface="Libre Baskerville"/>
                <a:cs typeface="Libre Baskerville"/>
                <a:sym typeface="Libre Baskerville"/>
              </a:rPr>
              <a:t>Here we see that as the </a:t>
            </a:r>
            <a:r>
              <a:rPr b="1" lang="en-US" sz="1700">
                <a:latin typeface="Libre Baskerville"/>
                <a:ea typeface="Libre Baskerville"/>
                <a:cs typeface="Libre Baskerville"/>
                <a:sym typeface="Libre Baskerville"/>
              </a:rPr>
              <a:t>years are progressing</a:t>
            </a:r>
            <a:r>
              <a:rPr lang="en-US" sz="1700">
                <a:latin typeface="Libre Baskerville"/>
                <a:ea typeface="Libre Baskerville"/>
                <a:cs typeface="Libre Baskerville"/>
                <a:sym typeface="Libre Baskerville"/>
              </a:rPr>
              <a:t> the </a:t>
            </a:r>
            <a:r>
              <a:rPr b="1" lang="en-US" sz="1700">
                <a:latin typeface="Libre Baskerville"/>
                <a:ea typeface="Libre Baskerville"/>
                <a:cs typeface="Libre Baskerville"/>
                <a:sym typeface="Libre Baskerville"/>
              </a:rPr>
              <a:t>number of workers</a:t>
            </a:r>
            <a:r>
              <a:rPr lang="en-US" sz="1700">
                <a:latin typeface="Libre Baskerville"/>
                <a:ea typeface="Libre Baskerville"/>
                <a:cs typeface="Libre Baskerville"/>
                <a:sym typeface="Libre Baskerville"/>
              </a:rPr>
              <a:t> in the agricultural sector are </a:t>
            </a:r>
            <a:r>
              <a:rPr b="1" lang="en-US" sz="1700">
                <a:latin typeface="Libre Baskerville"/>
                <a:ea typeface="Libre Baskerville"/>
                <a:cs typeface="Libre Baskerville"/>
                <a:sym typeface="Libre Baskerville"/>
              </a:rPr>
              <a:t>decreasing</a:t>
            </a:r>
            <a:r>
              <a:rPr lang="en-US" sz="1700">
                <a:latin typeface="Libre Baskerville"/>
                <a:ea typeface="Libre Baskerville"/>
                <a:cs typeface="Libre Baskerville"/>
                <a:sym typeface="Libre Baskerville"/>
              </a:rPr>
              <a:t> but there is a </a:t>
            </a:r>
            <a:r>
              <a:rPr b="1" lang="en-US" sz="1700">
                <a:latin typeface="Libre Baskerville"/>
                <a:ea typeface="Libre Baskerville"/>
                <a:cs typeface="Libre Baskerville"/>
                <a:sym typeface="Libre Baskerville"/>
              </a:rPr>
              <a:t>constant increasing demand</a:t>
            </a:r>
            <a:r>
              <a:rPr lang="en-US" sz="1700">
                <a:latin typeface="Libre Baskerville"/>
                <a:ea typeface="Libre Baskerville"/>
                <a:cs typeface="Libre Baskerville"/>
                <a:sym typeface="Libre Baskerville"/>
              </a:rPr>
              <a:t> for agricultural supply</a:t>
            </a:r>
            <a:endParaRPr sz="1700">
              <a:latin typeface="Libre Baskerville"/>
              <a:ea typeface="Libre Baskerville"/>
              <a:cs typeface="Libre Baskerville"/>
              <a:sym typeface="Libre Baskerville"/>
            </a:endParaRPr>
          </a:p>
          <a:p>
            <a:pPr indent="0" lvl="0" marL="0" rtl="0" algn="l">
              <a:spcBef>
                <a:spcPts val="0"/>
              </a:spcBef>
              <a:spcAft>
                <a:spcPts val="0"/>
              </a:spcAft>
              <a:buNone/>
            </a:pPr>
            <a:r>
              <a:t/>
            </a:r>
            <a:endParaRPr sz="1700">
              <a:latin typeface="Libre Baskerville"/>
              <a:ea typeface="Libre Baskerville"/>
              <a:cs typeface="Libre Baskerville"/>
              <a:sym typeface="Libre Baskerville"/>
            </a:endParaRPr>
          </a:p>
          <a:p>
            <a:pPr indent="0" lvl="0" marL="0" rtl="0" algn="l">
              <a:spcBef>
                <a:spcPts val="0"/>
              </a:spcBef>
              <a:spcAft>
                <a:spcPts val="0"/>
              </a:spcAft>
              <a:buNone/>
            </a:pPr>
            <a:r>
              <a:rPr b="1" lang="en-US" sz="1700">
                <a:latin typeface="Libre Baskerville"/>
                <a:ea typeface="Libre Baskerville"/>
                <a:cs typeface="Libre Baskerville"/>
                <a:sym typeface="Libre Baskerville"/>
              </a:rPr>
              <a:t>WHAT IS THE REASON ????</a:t>
            </a:r>
            <a:endParaRPr b="1" sz="1700">
              <a:latin typeface="Libre Baskerville"/>
              <a:ea typeface="Libre Baskerville"/>
              <a:cs typeface="Libre Baskerville"/>
              <a:sym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5932769df1_1_11"/>
          <p:cNvSpPr txBox="1"/>
          <p:nvPr>
            <p:ph idx="1" type="body"/>
          </p:nvPr>
        </p:nvSpPr>
        <p:spPr>
          <a:xfrm>
            <a:off x="8630625" y="757550"/>
            <a:ext cx="3320700" cy="5414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We see that the most major cause for crop </a:t>
            </a:r>
            <a:r>
              <a:rPr lang="en-US"/>
              <a:t>failure</a:t>
            </a:r>
            <a:r>
              <a:rPr lang="en-US"/>
              <a:t> is lack of agricultural inputs and mispredicted climatic conditions</a:t>
            </a:r>
            <a:endParaRPr/>
          </a:p>
        </p:txBody>
      </p:sp>
      <p:sp>
        <p:nvSpPr>
          <p:cNvPr id="269" name="Google Shape;269;g15932769df1_1_11"/>
          <p:cNvSpPr txBox="1"/>
          <p:nvPr>
            <p:ph idx="12" type="sldNum"/>
          </p:nvPr>
        </p:nvSpPr>
        <p:spPr>
          <a:xfrm>
            <a:off x="9208008"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70" name="Google Shape;270;g15932769df1_1_11"/>
          <p:cNvPicPr preferRelativeResize="0"/>
          <p:nvPr/>
        </p:nvPicPr>
        <p:blipFill>
          <a:blip r:embed="rId3">
            <a:alphaModFix/>
          </a:blip>
          <a:stretch>
            <a:fillRect/>
          </a:stretch>
        </p:blipFill>
        <p:spPr>
          <a:xfrm>
            <a:off x="437700" y="602525"/>
            <a:ext cx="7735210" cy="5414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5932769df1_1_19"/>
          <p:cNvSpPr txBox="1"/>
          <p:nvPr>
            <p:ph type="title"/>
          </p:nvPr>
        </p:nvSpPr>
        <p:spPr>
          <a:xfrm>
            <a:off x="544275" y="313325"/>
            <a:ext cx="10073700" cy="810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Problem</a:t>
            </a:r>
            <a:endParaRPr/>
          </a:p>
        </p:txBody>
      </p:sp>
      <p:sp>
        <p:nvSpPr>
          <p:cNvPr id="277" name="Google Shape;277;g15932769df1_1_19"/>
          <p:cNvSpPr txBox="1"/>
          <p:nvPr>
            <p:ph idx="1" type="body"/>
          </p:nvPr>
        </p:nvSpPr>
        <p:spPr>
          <a:xfrm>
            <a:off x="544275" y="1191300"/>
            <a:ext cx="11038200" cy="4980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In most circumstances, a </a:t>
            </a:r>
            <a:r>
              <a:rPr b="1" lang="en-US"/>
              <a:t>farmer's decision</a:t>
            </a:r>
            <a:r>
              <a:rPr lang="en-US"/>
              <a:t> on which crop to cultivate is </a:t>
            </a:r>
            <a:r>
              <a:rPr b="1" lang="en-US"/>
              <a:t>impacted by</a:t>
            </a:r>
            <a:r>
              <a:rPr lang="en-US"/>
              <a:t> his </a:t>
            </a:r>
            <a:r>
              <a:rPr b="1" lang="en-US"/>
              <a:t>intuition</a:t>
            </a:r>
            <a:r>
              <a:rPr lang="en-US"/>
              <a:t> as well as </a:t>
            </a:r>
            <a:r>
              <a:rPr b="1" lang="en-US"/>
              <a:t>other irrelevant aspects</a:t>
            </a:r>
            <a:r>
              <a:rPr lang="en-US"/>
              <a:t> such as </a:t>
            </a:r>
            <a:r>
              <a:rPr b="1" lang="en-US"/>
              <a:t>generating fast profits</a:t>
            </a:r>
            <a:r>
              <a:rPr lang="en-US"/>
              <a:t>, being </a:t>
            </a:r>
            <a:r>
              <a:rPr b="1" lang="en-US"/>
              <a:t>oblivious of market demand</a:t>
            </a:r>
            <a:r>
              <a:rPr lang="en-US"/>
              <a:t>, </a:t>
            </a:r>
            <a:r>
              <a:rPr b="1" lang="en-US"/>
              <a:t>overestimating the potential of a soil</a:t>
            </a:r>
            <a:r>
              <a:rPr lang="en-US"/>
              <a:t>, and so on.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The farmer's unwise decision could put his family's financial status under severe strain. Perhaps this will lead to debt, which is one of the numerous contributing factors to the </a:t>
            </a:r>
            <a:r>
              <a:rPr b="1" lang="en-US"/>
              <a:t>significant number of farmer suicides</a:t>
            </a:r>
            <a:r>
              <a:rPr lang="en-US"/>
              <a:t> and </a:t>
            </a:r>
            <a:r>
              <a:rPr b="1" lang="en-US"/>
              <a:t>decline in the number of farmers</a:t>
            </a:r>
            <a:endParaRPr b="1"/>
          </a:p>
        </p:txBody>
      </p:sp>
      <p:sp>
        <p:nvSpPr>
          <p:cNvPr id="278" name="Google Shape;278;g15932769df1_1_19"/>
          <p:cNvSpPr txBox="1"/>
          <p:nvPr>
            <p:ph idx="12" type="sldNum"/>
          </p:nvPr>
        </p:nvSpPr>
        <p:spPr>
          <a:xfrm>
            <a:off x="9208008"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2022-09-25T04:06:29Z</dcterms:created>
  <dc:creator>Vijith B 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